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B4B9-F776-4FB4-B74B-973F6B29D4CC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5811-C52D-42CE-9306-33CF41B1D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890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B4B9-F776-4FB4-B74B-973F6B29D4CC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5811-C52D-42CE-9306-33CF41B1D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95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B4B9-F776-4FB4-B74B-973F6B29D4CC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5811-C52D-42CE-9306-33CF41B1D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068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B4B9-F776-4FB4-B74B-973F6B29D4CC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5811-C52D-42CE-9306-33CF41B1D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206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B4B9-F776-4FB4-B74B-973F6B29D4CC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5811-C52D-42CE-9306-33CF41B1D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295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B4B9-F776-4FB4-B74B-973F6B29D4CC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5811-C52D-42CE-9306-33CF41B1D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3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B4B9-F776-4FB4-B74B-973F6B29D4CC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5811-C52D-42CE-9306-33CF41B1D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267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B4B9-F776-4FB4-B74B-973F6B29D4CC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5811-C52D-42CE-9306-33CF41B1D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37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B4B9-F776-4FB4-B74B-973F6B29D4CC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5811-C52D-42CE-9306-33CF41B1D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01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B4B9-F776-4FB4-B74B-973F6B29D4CC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5811-C52D-42CE-9306-33CF41B1D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75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B4B9-F776-4FB4-B74B-973F6B29D4CC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5811-C52D-42CE-9306-33CF41B1D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060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3B4B9-F776-4FB4-B74B-973F6B29D4CC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15811-C52D-42CE-9306-33CF41B1D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16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543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BA8D990-8FF0-4A51-AF42-279A480AD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392" y="-60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Soviets Tighten their Grip on Eastern Europe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8389A5C-68C5-4D1A-8323-92F6A41D3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66018"/>
            <a:ext cx="8229600" cy="569198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After the war, Soviets made it clear that they were a nation of enormous economic and military strength</a:t>
            </a:r>
          </a:p>
          <a:p>
            <a:r>
              <a:rPr lang="en-US" dirty="0"/>
              <a:t>They, unlike the U.S. however, had suffered much devastation on their own land. </a:t>
            </a:r>
          </a:p>
          <a:p>
            <a:r>
              <a:rPr lang="en-US" dirty="0"/>
              <a:t>20 million Soviets had died, half of them being civilians </a:t>
            </a:r>
          </a:p>
          <a:p>
            <a:r>
              <a:rPr lang="en-US" dirty="0"/>
              <a:t>Because of these deaths, they felt as though they were owed Eastern Europe</a:t>
            </a:r>
          </a:p>
          <a:p>
            <a:r>
              <a:rPr lang="en-US" dirty="0"/>
              <a:t>If they had this land, they felt they could better prevent future attacks from the west. </a:t>
            </a:r>
          </a:p>
        </p:txBody>
      </p:sp>
    </p:spTree>
    <p:extLst>
      <p:ext uri="{BB962C8B-B14F-4D97-AF65-F5344CB8AC3E}">
        <p14:creationId xmlns:p14="http://schemas.microsoft.com/office/powerpoint/2010/main" val="401873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2D3B9FF-FF0C-4C65-9E2C-23A293080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584" y="12954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Stalin implemented communist governments in countries such as Albania, Bulgaria, Czechoslovakia, Hungary, Romania and Poland </a:t>
            </a:r>
          </a:p>
          <a:p>
            <a:r>
              <a:rPr lang="en-US" dirty="0"/>
              <a:t>These countries became collectively known as “satellite nations”. This meant they were dominated by the Soviet Union</a:t>
            </a:r>
          </a:p>
          <a:p>
            <a:r>
              <a:rPr lang="en-US" dirty="0"/>
              <a:t>In early 1946, Stalin announced another war was imminent and that communism and capitalism were incompatible </a:t>
            </a:r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B47C0085-2FBB-4F61-AF87-7753B98D7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58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Soviets Tighten their Grip on Eastern Europe </a:t>
            </a:r>
          </a:p>
        </p:txBody>
      </p:sp>
    </p:spTree>
    <p:extLst>
      <p:ext uri="{BB962C8B-B14F-4D97-AF65-F5344CB8AC3E}">
        <p14:creationId xmlns:p14="http://schemas.microsoft.com/office/powerpoint/2010/main" val="242870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E4D97FA-F4D5-4DE2-9767-A052B6DFC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033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U.S. Establishes a Policy of Containment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A9D0D3D-9929-4097-80A7-C77922740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Americans decided it was time to stop “babying the Soviets”. </a:t>
            </a:r>
          </a:p>
          <a:p>
            <a:r>
              <a:rPr lang="en-US" dirty="0"/>
              <a:t>George Kennan introduced a policy of containment.</a:t>
            </a:r>
          </a:p>
          <a:p>
            <a:r>
              <a:rPr lang="en-US" dirty="0"/>
              <a:t>This meant taking measures to prevent any extension of communist rule to other countries </a:t>
            </a:r>
          </a:p>
          <a:p>
            <a:r>
              <a:rPr lang="en-US" dirty="0"/>
              <a:t>This guided Truman’s foreign policy </a:t>
            </a:r>
          </a:p>
          <a:p>
            <a:r>
              <a:rPr lang="en-US" dirty="0"/>
              <a:t>Europe was now divided into two: mostly democratic western Europe and communist Eastern Europe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15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7EBEE84-C004-4090-A0BD-0875DF900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lnSpcReduction="10000"/>
          </a:bodyPr>
          <a:lstStyle/>
          <a:p>
            <a:r>
              <a:rPr lang="en-US" sz="5400" dirty="0"/>
              <a:t>Iron curtain: this meant the division between the two sides in Europe. Churchill called the division this in a speech </a:t>
            </a:r>
          </a:p>
          <a:p>
            <a:r>
              <a:rPr lang="en-US" sz="5400" dirty="0"/>
              <a:t>Stalin said that Churchill’s speech was a call to war</a:t>
            </a:r>
          </a:p>
        </p:txBody>
      </p:sp>
    </p:spTree>
    <p:extLst>
      <p:ext uri="{BB962C8B-B14F-4D97-AF65-F5344CB8AC3E}">
        <p14:creationId xmlns:p14="http://schemas.microsoft.com/office/powerpoint/2010/main" val="126556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BBB131-D59A-4E4F-9945-EC07FE388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/>
              <a:t>The Truman Doctrine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D132BD4-9680-4A0F-B7B3-8559D7BAC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762000"/>
            <a:ext cx="8229600" cy="5943600"/>
          </a:xfrm>
        </p:spPr>
        <p:txBody>
          <a:bodyPr>
            <a:normAutofit/>
          </a:bodyPr>
          <a:lstStyle/>
          <a:p>
            <a:r>
              <a:rPr lang="en-US" dirty="0"/>
              <a:t>U.S. began to contain the Soviet influence in Greece and Turkey. Britain was sending economic and military support to both countries in order to prevent a takeover</a:t>
            </a:r>
          </a:p>
          <a:p>
            <a:r>
              <a:rPr lang="en-US" dirty="0"/>
              <a:t>Britain was soon hurting by the amount of aid being sent and how much money had been spent in WWII. They asked the U.S. to takeover giving aid </a:t>
            </a:r>
          </a:p>
          <a:p>
            <a:r>
              <a:rPr lang="en-US" dirty="0"/>
              <a:t>Truman accepted this and asked Congress for $400 million for economic and military aid for both Turkey and Greece. </a:t>
            </a:r>
          </a:p>
        </p:txBody>
      </p:sp>
    </p:spTree>
    <p:extLst>
      <p:ext uri="{BB962C8B-B14F-4D97-AF65-F5344CB8AC3E}">
        <p14:creationId xmlns:p14="http://schemas.microsoft.com/office/powerpoint/2010/main" val="1894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855A0D-7EE4-4327-9530-AE3EC4CB1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/>
              <a:t>The Truman Doctrine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4FFA93-5B8D-4002-A0D3-032B30ED7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/>
              <a:t>The Truman Doctrine was a statement he gave that “it MUST be the policy of the United States to support free people who are resisting attempted subjugation by armed minorities or by outside pressure” </a:t>
            </a:r>
          </a:p>
          <a:p>
            <a:r>
              <a:rPr lang="en-US" sz="4000" dirty="0"/>
              <a:t>Congress agreed and approved the aid. Congress also said that the doctrine was essential to keeping Soviet influence from spreading. </a:t>
            </a:r>
          </a:p>
        </p:txBody>
      </p:sp>
    </p:spTree>
    <p:extLst>
      <p:ext uri="{BB962C8B-B14F-4D97-AF65-F5344CB8AC3E}">
        <p14:creationId xmlns:p14="http://schemas.microsoft.com/office/powerpoint/2010/main" val="355656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B290D2-20AD-4D12-893D-003F44E28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152" y="-152400"/>
            <a:ext cx="8229600" cy="1143000"/>
          </a:xfrm>
        </p:spPr>
        <p:txBody>
          <a:bodyPr/>
          <a:lstStyle/>
          <a:p>
            <a:r>
              <a:rPr lang="en-US" dirty="0"/>
              <a:t>The Marshall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87B5804-BAC5-435F-93A5-44A36A583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762000"/>
            <a:ext cx="8229600" cy="5867400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/>
              <a:t>Western Europe was pure chaos</a:t>
            </a:r>
          </a:p>
          <a:p>
            <a:r>
              <a:rPr lang="en-US" sz="4000" dirty="0"/>
              <a:t>People were living in refugee camps, factories were bombed or looted </a:t>
            </a:r>
          </a:p>
          <a:p>
            <a:r>
              <a:rPr lang="en-US" sz="4000" dirty="0"/>
              <a:t>The governments were attempting to figure out what to do to help </a:t>
            </a:r>
          </a:p>
          <a:p>
            <a:r>
              <a:rPr lang="en-US" sz="4000" dirty="0"/>
              <a:t>That winter was the coldest in centuries</a:t>
            </a:r>
          </a:p>
          <a:p>
            <a:r>
              <a:rPr lang="en-US" sz="4000" dirty="0"/>
              <a:t>This caused damaged crops and frozen rivers. The frozen rivers prevented water transportation and caused a fuel shortage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64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57E2FEA-9DE5-4CF5-951B-9E0C3D7D7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dirty="0"/>
              <a:t>1947: George Marshall, Secretary of State, proposed that the U.S. provide aid to all European nations that needed it. This move would be a move against hunger, poverty, desperation and chaos. </a:t>
            </a:r>
          </a:p>
          <a:p>
            <a:r>
              <a:rPr lang="en-US" dirty="0"/>
              <a:t>This plan gave Europe hope for the future </a:t>
            </a:r>
          </a:p>
          <a:p>
            <a:r>
              <a:rPr lang="en-US" dirty="0"/>
              <a:t>Over the next 4 years, 16 countries received around $13 billion in aid. </a:t>
            </a:r>
          </a:p>
          <a:p>
            <a:r>
              <a:rPr lang="en-US" dirty="0"/>
              <a:t>1952: Western Europe was flourishing and the communist party had lost its appeal. </a:t>
            </a:r>
          </a:p>
        </p:txBody>
      </p:sp>
    </p:spTree>
    <p:extLst>
      <p:ext uri="{BB962C8B-B14F-4D97-AF65-F5344CB8AC3E}">
        <p14:creationId xmlns:p14="http://schemas.microsoft.com/office/powerpoint/2010/main" val="269055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521</Words>
  <Application>Microsoft Office PowerPoint</Application>
  <PresentationFormat>On-screen Show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Soviets Tighten their Grip on Eastern Europe </vt:lpstr>
      <vt:lpstr>Soviets Tighten their Grip on Eastern Europe </vt:lpstr>
      <vt:lpstr>U.S. Establishes a Policy of Containment </vt:lpstr>
      <vt:lpstr>PowerPoint Presentation</vt:lpstr>
      <vt:lpstr>The Truman Doctrine </vt:lpstr>
      <vt:lpstr>The Truman Doctrine</vt:lpstr>
      <vt:lpstr>The Marshall Plan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2018-03-14T18:29:32Z</dcterms:created>
  <dcterms:modified xsi:type="dcterms:W3CDTF">2018-03-14T18:29:51Z</dcterms:modified>
</cp:coreProperties>
</file>