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0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9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5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4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0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0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2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3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0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6659A-8B30-478A-90CB-86AEFFBF5AD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0F9FD-02B4-4549-8662-3470097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6D5DF7F8-E324-4E33-9E22-6045351569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67"/>
            <a:ext cx="9144000" cy="82163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566C6F9-C8B8-4DFB-8DAC-99F6D99A956D}"/>
              </a:ext>
            </a:extLst>
          </p:cNvPr>
          <p:cNvSpPr txBox="1"/>
          <p:nvPr/>
        </p:nvSpPr>
        <p:spPr>
          <a:xfrm>
            <a:off x="667517" y="74075"/>
            <a:ext cx="19596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Name</a:t>
            </a:r>
          </a:p>
          <a:p>
            <a:r>
              <a:rPr lang="en-US" sz="2800" dirty="0"/>
              <a:t>McCombe </a:t>
            </a:r>
          </a:p>
          <a:p>
            <a:r>
              <a:rPr lang="en-US" sz="2800" dirty="0"/>
              <a:t>Hour </a:t>
            </a:r>
          </a:p>
          <a:p>
            <a:r>
              <a:rPr lang="en-US" sz="2800" dirty="0"/>
              <a:t>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80F5CF-058E-440A-8563-83448ECE3611}"/>
              </a:ext>
            </a:extLst>
          </p:cNvPr>
          <p:cNvSpPr txBox="1"/>
          <p:nvPr/>
        </p:nvSpPr>
        <p:spPr>
          <a:xfrm>
            <a:off x="1036600" y="1770141"/>
            <a:ext cx="548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74408CA-8EA4-4780-BE90-0D3A2695550C}"/>
              </a:ext>
            </a:extLst>
          </p:cNvPr>
          <p:cNvSpPr txBox="1"/>
          <p:nvPr/>
        </p:nvSpPr>
        <p:spPr>
          <a:xfrm>
            <a:off x="1462760" y="1722876"/>
            <a:ext cx="2408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Tuesday 3-13</a:t>
            </a:r>
            <a:endParaRPr lang="en-US" sz="32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A1C5C30-6E2F-415B-8AF5-7EBB35D03E31}"/>
              </a:ext>
            </a:extLst>
          </p:cNvPr>
          <p:cNvSpPr txBox="1"/>
          <p:nvPr/>
        </p:nvSpPr>
        <p:spPr>
          <a:xfrm>
            <a:off x="26894" y="2258434"/>
            <a:ext cx="271630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Using the thinking map and page 603, </a:t>
            </a:r>
          </a:p>
          <a:p>
            <a:r>
              <a:rPr lang="en-US" sz="3200" b="1" dirty="0"/>
              <a:t>Write 3</a:t>
            </a:r>
          </a:p>
          <a:p>
            <a:r>
              <a:rPr lang="en-US" sz="3200" b="1" dirty="0"/>
              <a:t>things </a:t>
            </a:r>
          </a:p>
          <a:p>
            <a:r>
              <a:rPr lang="en-US" sz="3200" b="1" dirty="0"/>
              <a:t>About Truman and 3 things about Stalin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3287EED-ED83-4EBF-B05F-A68FAFC54CC0}"/>
              </a:ext>
            </a:extLst>
          </p:cNvPr>
          <p:cNvSpPr/>
          <p:nvPr/>
        </p:nvSpPr>
        <p:spPr>
          <a:xfrm>
            <a:off x="3440508" y="3496539"/>
            <a:ext cx="2571646" cy="541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01DC0B3-FE10-45AA-BFFF-33E23FDA2406}"/>
              </a:ext>
            </a:extLst>
          </p:cNvPr>
          <p:cNvSpPr/>
          <p:nvPr/>
        </p:nvSpPr>
        <p:spPr>
          <a:xfrm>
            <a:off x="6318582" y="3453916"/>
            <a:ext cx="2707404" cy="502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FF25337-1B98-431D-86CA-BB003AFB9A3E}"/>
              </a:ext>
            </a:extLst>
          </p:cNvPr>
          <p:cNvSpPr/>
          <p:nvPr/>
        </p:nvSpPr>
        <p:spPr>
          <a:xfrm>
            <a:off x="2627186" y="4420094"/>
            <a:ext cx="3083319" cy="37404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3309C1C-1714-4C6C-B0C5-CEF0F3E09BF8}"/>
              </a:ext>
            </a:extLst>
          </p:cNvPr>
          <p:cNvSpPr/>
          <p:nvPr/>
        </p:nvSpPr>
        <p:spPr>
          <a:xfrm>
            <a:off x="5529367" y="2279070"/>
            <a:ext cx="2142917" cy="5029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F0252FE-2E38-42F9-9533-C638462D5EFD}"/>
              </a:ext>
            </a:extLst>
          </p:cNvPr>
          <p:cNvSpPr txBox="1"/>
          <p:nvPr/>
        </p:nvSpPr>
        <p:spPr>
          <a:xfrm flipH="1">
            <a:off x="5509338" y="2258434"/>
            <a:ext cx="242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Key Players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B184AFF9-2876-4995-AEF7-3B129507A4B1}"/>
              </a:ext>
            </a:extLst>
          </p:cNvPr>
          <p:cNvSpPr txBox="1"/>
          <p:nvPr/>
        </p:nvSpPr>
        <p:spPr>
          <a:xfrm flipH="1">
            <a:off x="3380252" y="3480558"/>
            <a:ext cx="3051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Harry S, Truman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81CC6FF9-8264-41EF-A575-722338AFE593}"/>
              </a:ext>
            </a:extLst>
          </p:cNvPr>
          <p:cNvCxnSpPr>
            <a:cxnSpLocks/>
          </p:cNvCxnSpPr>
          <p:nvPr/>
        </p:nvCxnSpPr>
        <p:spPr>
          <a:xfrm flipH="1">
            <a:off x="4973302" y="2631777"/>
            <a:ext cx="559544" cy="8667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AF04C4E2-AEE7-440A-ACD6-C063854C2A60}"/>
              </a:ext>
            </a:extLst>
          </p:cNvPr>
          <p:cNvCxnSpPr>
            <a:cxnSpLocks/>
          </p:cNvCxnSpPr>
          <p:nvPr/>
        </p:nvCxnSpPr>
        <p:spPr>
          <a:xfrm>
            <a:off x="7540833" y="2783889"/>
            <a:ext cx="457283" cy="6700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DA44C693-3F90-4A54-8994-FA789122F27A}"/>
              </a:ext>
            </a:extLst>
          </p:cNvPr>
          <p:cNvCxnSpPr>
            <a:cxnSpLocks/>
          </p:cNvCxnSpPr>
          <p:nvPr/>
        </p:nvCxnSpPr>
        <p:spPr>
          <a:xfrm>
            <a:off x="7790298" y="3970283"/>
            <a:ext cx="0" cy="4333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591196" y="3453916"/>
            <a:ext cx="2162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Joseph Stalin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FF25337-1B98-431D-86CA-BB003AFB9A3E}"/>
              </a:ext>
            </a:extLst>
          </p:cNvPr>
          <p:cNvSpPr/>
          <p:nvPr/>
        </p:nvSpPr>
        <p:spPr>
          <a:xfrm>
            <a:off x="5809067" y="4460390"/>
            <a:ext cx="3299012" cy="37404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D4DB59DB-A729-45D4-A7D1-BCE0A4C1AF50}"/>
              </a:ext>
            </a:extLst>
          </p:cNvPr>
          <p:cNvCxnSpPr>
            <a:cxnSpLocks/>
          </p:cNvCxnSpPr>
          <p:nvPr/>
        </p:nvCxnSpPr>
        <p:spPr>
          <a:xfrm>
            <a:off x="4168845" y="4027020"/>
            <a:ext cx="0" cy="4333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7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07110-BB63-4BB6-8604-023032664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Truman Becomes President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DA430E-92FE-45AA-AD88-6DCFEEFFC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Harry S. Truman was a key figure in the early years of conflict with the Soviets</a:t>
            </a:r>
          </a:p>
          <a:p>
            <a:r>
              <a:rPr lang="en-US" sz="4000" dirty="0"/>
              <a:t>He had suddenly become president when Roosevelt died after only being his vice president for a few months </a:t>
            </a:r>
          </a:p>
          <a:p>
            <a:r>
              <a:rPr lang="en-US" sz="4000" dirty="0"/>
              <a:t>As VP, he had not been given any say in decision making </a:t>
            </a:r>
          </a:p>
          <a:p>
            <a:r>
              <a:rPr lang="en-US" sz="4000" dirty="0"/>
              <a:t>He was not even aware of the development of the atomic bomb</a:t>
            </a:r>
          </a:p>
        </p:txBody>
      </p:sp>
    </p:spTree>
    <p:extLst>
      <p:ext uri="{BB962C8B-B14F-4D97-AF65-F5344CB8AC3E}">
        <p14:creationId xmlns:p14="http://schemas.microsoft.com/office/powerpoint/2010/main" val="30365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56537F-0B56-45AE-84A0-A3AFF53AD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The Potsdam Conference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BC2B1D-FA94-44FB-86B6-FDBC1059F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0224"/>
            <a:ext cx="8229600" cy="58277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July 1945</a:t>
            </a:r>
          </a:p>
          <a:p>
            <a:r>
              <a:rPr lang="en-US" dirty="0"/>
              <a:t>The Big Three: The United States, Britain and the Soviet Union met at Potsdam, near Berlin</a:t>
            </a:r>
          </a:p>
          <a:p>
            <a:r>
              <a:rPr lang="en-US" dirty="0"/>
              <a:t>The reason for the meeting was a final wartime conference </a:t>
            </a:r>
          </a:p>
          <a:p>
            <a:r>
              <a:rPr lang="en-US" dirty="0"/>
              <a:t>Stalin represented the Soviets, Clement Atlee represented Britain and Truman represented the United States </a:t>
            </a:r>
          </a:p>
          <a:p>
            <a:r>
              <a:rPr lang="en-US" dirty="0"/>
              <a:t>Stalin had previously promised he would allow free elections in Poland and other Soviet occupied countries but soon backtracked on this promise </a:t>
            </a:r>
          </a:p>
        </p:txBody>
      </p:sp>
    </p:spTree>
    <p:extLst>
      <p:ext uri="{BB962C8B-B14F-4D97-AF65-F5344CB8AC3E}">
        <p14:creationId xmlns:p14="http://schemas.microsoft.com/office/powerpoint/2010/main" val="255800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F13999-C56F-4FD9-A023-F6C038EE0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The Potsdam Conference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C7EF57-CF54-4EC4-9AA0-91B81F7D6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728" y="838200"/>
            <a:ext cx="8229600" cy="5715000"/>
          </a:xfrm>
        </p:spPr>
        <p:txBody>
          <a:bodyPr>
            <a:normAutofit fontScale="92500"/>
          </a:bodyPr>
          <a:lstStyle/>
          <a:p>
            <a:r>
              <a:rPr lang="en-US" sz="4000" dirty="0"/>
              <a:t>Truman soon realized that the aims of the Soviet Union and the aims of the United States were quite different </a:t>
            </a:r>
          </a:p>
          <a:p>
            <a:r>
              <a:rPr lang="en-US" sz="4000" dirty="0"/>
              <a:t>Truman believed that spreading democracy to nations that had been under Nazi rule was a good thing</a:t>
            </a:r>
          </a:p>
          <a:p>
            <a:r>
              <a:rPr lang="en-US" sz="4000" dirty="0"/>
              <a:t>He wanted a new world order where all nations had the right of self-determination </a:t>
            </a:r>
          </a:p>
        </p:txBody>
      </p:sp>
    </p:spTree>
    <p:extLst>
      <p:ext uri="{BB962C8B-B14F-4D97-AF65-F5344CB8AC3E}">
        <p14:creationId xmlns:p14="http://schemas.microsoft.com/office/powerpoint/2010/main" val="270256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4C66DC-A9C2-4732-8454-D46CD528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The Potsdam Conference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1FC1E0-0FA7-4421-9E99-F6E7E7C3B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41832"/>
            <a:ext cx="8229600" cy="5763768"/>
          </a:xfrm>
        </p:spPr>
        <p:txBody>
          <a:bodyPr>
            <a:normAutofit/>
          </a:bodyPr>
          <a:lstStyle/>
          <a:p>
            <a:r>
              <a:rPr lang="en-US" dirty="0"/>
              <a:t>At the Yalta conference, soviets had wanted to take from Germany in order to repay for their wartime losses. </a:t>
            </a:r>
          </a:p>
          <a:p>
            <a:r>
              <a:rPr lang="en-US" dirty="0"/>
              <a:t>Truman objected then and still objected at this conference </a:t>
            </a:r>
          </a:p>
          <a:p>
            <a:r>
              <a:rPr lang="en-US" dirty="0"/>
              <a:t>After much bargaining, it was decided that the Soviets, British, American and French would take reparations from their own occupied zones. </a:t>
            </a:r>
          </a:p>
        </p:txBody>
      </p:sp>
    </p:spTree>
    <p:extLst>
      <p:ext uri="{BB962C8B-B14F-4D97-AF65-F5344CB8AC3E}">
        <p14:creationId xmlns:p14="http://schemas.microsoft.com/office/powerpoint/2010/main" val="266328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A8D990-8FF0-4A51-AF42-279A480AD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392" y="-60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Soviets Tighten their Grip on Eastern Europe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389A5C-68C5-4D1A-8323-92F6A41D3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66018"/>
            <a:ext cx="8229600" cy="56919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After the war, Soviets made it clear that they were a nation of enormous economic and military strength</a:t>
            </a:r>
          </a:p>
          <a:p>
            <a:r>
              <a:rPr lang="en-US" dirty="0"/>
              <a:t>They, unlike the U.S. however, had suffered much devastation on their own land. </a:t>
            </a:r>
          </a:p>
          <a:p>
            <a:r>
              <a:rPr lang="en-US" dirty="0"/>
              <a:t>20 million Soviets had died, half of them being civilians </a:t>
            </a:r>
          </a:p>
          <a:p>
            <a:r>
              <a:rPr lang="en-US" dirty="0"/>
              <a:t>Because of these deaths, they felt as though they were owed Eastern Europe</a:t>
            </a:r>
          </a:p>
          <a:p>
            <a:r>
              <a:rPr lang="en-US" dirty="0"/>
              <a:t>If they had this land, they felt they could better prevent future attacks from the west. </a:t>
            </a:r>
          </a:p>
        </p:txBody>
      </p:sp>
    </p:spTree>
    <p:extLst>
      <p:ext uri="{BB962C8B-B14F-4D97-AF65-F5344CB8AC3E}">
        <p14:creationId xmlns:p14="http://schemas.microsoft.com/office/powerpoint/2010/main" val="51787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Content Objective: Students will </a:t>
            </a:r>
            <a:r>
              <a:rPr lang="en-US" dirty="0" smtClean="0"/>
              <a:t>be able to list and define key events from Ch. 18, Section 1. This will include things like the Potsdam Conference and the formation of the United Nations. </a:t>
            </a:r>
            <a:endParaRPr lang="en-US" dirty="0"/>
          </a:p>
          <a:p>
            <a:endParaRPr lang="en-US" dirty="0"/>
          </a:p>
          <a:p>
            <a:r>
              <a:rPr lang="en-US" dirty="0"/>
              <a:t>Language Objective: Students will </a:t>
            </a:r>
            <a:r>
              <a:rPr lang="en-US" dirty="0" smtClean="0"/>
              <a:t>listen to and take notes on the beginnings of the Cold War. They will listen to what events lead up to it and will write these down.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3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Classwork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Notes </a:t>
            </a:r>
          </a:p>
          <a:p>
            <a:r>
              <a:rPr lang="en-US" sz="4800" dirty="0"/>
              <a:t>You will be responsible for taking your own notes today. Pull out a few pieces of loose-leaf</a:t>
            </a:r>
            <a:r>
              <a:rPr lang="en-US" sz="4800" dirty="0" smtClean="0"/>
              <a:t>, around 3 or 4.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8546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646FB7-8500-4D17-BD3B-FE4826D9E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Ch. 18, Section 1: Origins of the Cold War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B72630-246B-44C4-926E-0BBBAF90E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u="sng" dirty="0"/>
              <a:t>Former Allies Clash</a:t>
            </a:r>
          </a:p>
          <a:p>
            <a:r>
              <a:rPr lang="en-US" dirty="0"/>
              <a:t>The U.S. and the Soviet Union had different ideas about what the future held. </a:t>
            </a:r>
          </a:p>
          <a:p>
            <a:r>
              <a:rPr lang="en-US" dirty="0"/>
              <a:t>These differences caused some tension between the two that would lead to a rivalry </a:t>
            </a:r>
          </a:p>
          <a:p>
            <a:r>
              <a:rPr lang="en-US" dirty="0"/>
              <a:t>Within the Soviet Union, the state controlled all property and all economic activity.</a:t>
            </a:r>
          </a:p>
          <a:p>
            <a:r>
              <a:rPr lang="en-US" dirty="0"/>
              <a:t>The U.S. was different in that private citizens controlled all activity </a:t>
            </a:r>
          </a:p>
        </p:txBody>
      </p:sp>
    </p:spTree>
    <p:extLst>
      <p:ext uri="{BB962C8B-B14F-4D97-AF65-F5344CB8AC3E}">
        <p14:creationId xmlns:p14="http://schemas.microsoft.com/office/powerpoint/2010/main" val="405880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71EA36-CB45-40B9-9E19-69AAA2264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Former Allies Clash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C308CB-977D-4442-B5E9-01CCE9735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United States enabled people to elect a president and members of Congress from different political parties </a:t>
            </a:r>
          </a:p>
          <a:p>
            <a:r>
              <a:rPr lang="en-US" dirty="0"/>
              <a:t>The Soviet Union had no political parties and was a totalitarian government </a:t>
            </a:r>
          </a:p>
          <a:p>
            <a:r>
              <a:rPr lang="en-US" dirty="0"/>
              <a:t>Throughout the war, the U.S. was aware that Stalin was once an ally of Hitler. </a:t>
            </a:r>
          </a:p>
          <a:p>
            <a:r>
              <a:rPr lang="en-US" dirty="0"/>
              <a:t>The only reason that alliance ended was after Hitler invaded. </a:t>
            </a:r>
          </a:p>
          <a:p>
            <a:r>
              <a:rPr lang="en-US" dirty="0"/>
              <a:t>This lead through both the United States and the Soviet Union becoming suspicious of each other.</a:t>
            </a:r>
          </a:p>
        </p:txBody>
      </p:sp>
    </p:spTree>
    <p:extLst>
      <p:ext uri="{BB962C8B-B14F-4D97-AF65-F5344CB8AC3E}">
        <p14:creationId xmlns:p14="http://schemas.microsoft.com/office/powerpoint/2010/main" val="347211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DFA37D-1EE3-4203-914D-1EDDF66E7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/>
              <a:t>Stalin believed that the Allies should have attacked Germany sooner </a:t>
            </a:r>
          </a:p>
          <a:p>
            <a:r>
              <a:rPr lang="en-US" sz="4400" dirty="0"/>
              <a:t>If they had done that, he believed that the German army would have stayed out of the Soviet Union </a:t>
            </a:r>
          </a:p>
          <a:p>
            <a:r>
              <a:rPr lang="en-US" sz="4400" dirty="0"/>
              <a:t>Stalin was also not happy that the United States kept the development of the atomic bomb secret from him. </a:t>
            </a:r>
          </a:p>
        </p:txBody>
      </p:sp>
    </p:spTree>
    <p:extLst>
      <p:ext uri="{BB962C8B-B14F-4D97-AF65-F5344CB8AC3E}">
        <p14:creationId xmlns:p14="http://schemas.microsoft.com/office/powerpoint/2010/main" val="42794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CE3B5D-1DA5-4BCD-A52A-C23D29303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08" y="-152400"/>
            <a:ext cx="8229600" cy="1143000"/>
          </a:xfrm>
        </p:spPr>
        <p:txBody>
          <a:bodyPr/>
          <a:lstStyle/>
          <a:p>
            <a:r>
              <a:rPr lang="en-US" dirty="0"/>
              <a:t>The United Nations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94B37C-FBB8-4EC2-A4A4-6177E71F9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/>
          </a:bodyPr>
          <a:lstStyle/>
          <a:p>
            <a:r>
              <a:rPr lang="en-US" sz="4000" dirty="0"/>
              <a:t>With the war ending, most people were hopeful that world peace was imminent </a:t>
            </a:r>
          </a:p>
          <a:p>
            <a:r>
              <a:rPr lang="en-US" sz="4000" dirty="0"/>
              <a:t>The most visible symbol for world peace was The United Nations. </a:t>
            </a:r>
          </a:p>
          <a:p>
            <a:r>
              <a:rPr lang="en-US" sz="4000" dirty="0"/>
              <a:t>On April 25, 1945, representatives from 50 nations met in San Francisco to establish this new peacekeeping organization </a:t>
            </a:r>
          </a:p>
        </p:txBody>
      </p:sp>
    </p:spTree>
    <p:extLst>
      <p:ext uri="{BB962C8B-B14F-4D97-AF65-F5344CB8AC3E}">
        <p14:creationId xmlns:p14="http://schemas.microsoft.com/office/powerpoint/2010/main" val="20976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2187B7-6831-451D-A773-FEBF6CA1F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/>
          </a:bodyPr>
          <a:lstStyle/>
          <a:p>
            <a:r>
              <a:rPr lang="en-US" sz="4400" dirty="0"/>
              <a:t>Two months later, all representatives signed a charter establishing the UN</a:t>
            </a:r>
          </a:p>
          <a:p>
            <a:r>
              <a:rPr lang="en-US" sz="4400" dirty="0"/>
              <a:t>Despite the reason for the UN being to keep peace, it soon became a place for the U.S. and the Soviet Union to compete and influence over the other nations.</a:t>
            </a:r>
          </a:p>
        </p:txBody>
      </p:sp>
    </p:spTree>
    <p:extLst>
      <p:ext uri="{BB962C8B-B14F-4D97-AF65-F5344CB8AC3E}">
        <p14:creationId xmlns:p14="http://schemas.microsoft.com/office/powerpoint/2010/main" val="2340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BECDE4-821F-43B0-882A-3F308335D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formation of the united nations">
            <a:extLst>
              <a:ext uri="{FF2B5EF4-FFF2-40B4-BE49-F238E27FC236}">
                <a16:creationId xmlns:a16="http://schemas.microsoft.com/office/drawing/2014/main" xmlns="" id="{32F74098-9E6B-4686-8DAC-F28AAF376E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62171"/>
            <a:ext cx="6400800" cy="345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formation of the united nations">
            <a:extLst>
              <a:ext uri="{FF2B5EF4-FFF2-40B4-BE49-F238E27FC236}">
                <a16:creationId xmlns:a16="http://schemas.microsoft.com/office/drawing/2014/main" xmlns="" id="{13555A26-0E0A-4674-9572-894CD5FC3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11253"/>
            <a:ext cx="7477125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55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758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Objectives </vt:lpstr>
      <vt:lpstr>Classwork </vt:lpstr>
      <vt:lpstr>Ch. 18, Section 1: Origins of the Cold War </vt:lpstr>
      <vt:lpstr>Former Allies Clash</vt:lpstr>
      <vt:lpstr>PowerPoint Presentation</vt:lpstr>
      <vt:lpstr>The United Nations </vt:lpstr>
      <vt:lpstr>PowerPoint Presentation</vt:lpstr>
      <vt:lpstr>PowerPoint Presentation</vt:lpstr>
      <vt:lpstr>Truman Becomes President </vt:lpstr>
      <vt:lpstr>The Potsdam Conference </vt:lpstr>
      <vt:lpstr>The Potsdam Conference </vt:lpstr>
      <vt:lpstr>The Potsdam Conference </vt:lpstr>
      <vt:lpstr>Soviets Tighten their Grip on Eastern Europe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2018-03-13T18:33:02Z</dcterms:created>
  <dcterms:modified xsi:type="dcterms:W3CDTF">2018-03-13T18:33:25Z</dcterms:modified>
</cp:coreProperties>
</file>