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74" r:id="rId4"/>
    <p:sldId id="275" r:id="rId5"/>
    <p:sldId id="273" r:id="rId6"/>
    <p:sldId id="256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7" autoAdjust="0"/>
    <p:restoredTop sz="94660"/>
  </p:normalViewPr>
  <p:slideViewPr>
    <p:cSldViewPr snapToGrid="0">
      <p:cViewPr varScale="1">
        <p:scale>
          <a:sx n="82" d="100"/>
          <a:sy n="82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ED6DC-DB6A-4374-AED4-D07C0C0F9B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4022B1-263D-468D-8891-1D20D206F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9A0BB-D347-47D3-81E9-A491C16A1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604A-1AC4-4F52-918B-18FD7F15617A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DB6C7-90E0-4911-9CC0-E1907601D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9C8505-165A-494E-B232-F7EC8654B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0BD2-154F-42B2-9BCA-A0F9685AA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0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B92F8-61C7-4EB0-90CA-C94D5715E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2ADD8-73B7-46D8-B570-0853655F4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8139E-0ABD-4156-9057-595911A0F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604A-1AC4-4F52-918B-18FD7F15617A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84AA-973D-4D85-9169-E9DA117BE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BBA8E-9F27-4FB4-A32D-CC35235C6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0BD2-154F-42B2-9BCA-A0F9685AA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68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9C7DAA-C33E-43DC-9E66-0B5CFDF74B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CF8A5E-6825-4FC3-B17B-126BCE6598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D7ECC-193C-46ED-8F28-66D3764D1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604A-1AC4-4F52-918B-18FD7F15617A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1D264-F13F-4F3C-9C84-B64D60157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D7F18-32DB-455F-A578-04DA78C24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0BD2-154F-42B2-9BCA-A0F9685AA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2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7289-A9BA-46D0-A9C9-4DB3B1F07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3DF51-84C2-4A65-AB61-03B15F563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D95FE-07FC-4AD7-8FE7-4E5EE0B54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604A-1AC4-4F52-918B-18FD7F15617A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B282B-5B44-4501-9A9A-FF56AF59A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394DD0-9728-47EF-B200-A25C3B43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0BD2-154F-42B2-9BCA-A0F9685AA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08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507B7-EA9F-4DEB-8082-92809DEFE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9D70F-3EAC-4C29-AA73-6D229BE9D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5FF3B-CF9A-4EA5-8840-67D9AE7E5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604A-1AC4-4F52-918B-18FD7F15617A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C0837-B9C9-4860-A5F8-A4C56F820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AD22D-B448-495A-9E66-8B052D385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0BD2-154F-42B2-9BCA-A0F9685AA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87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656B6-EB56-4CD0-8DFC-9335C50B8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A4024-EBF8-40C5-AB10-3CAF40BE6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0ED169-7435-4779-8C33-0E5DD2AC0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40AA6C-F60B-460E-ADB7-BC138EC04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604A-1AC4-4F52-918B-18FD7F15617A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47A3D-A7A9-4EFA-9B1B-41CB1662D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9B7567-8980-4DB0-930F-F927AD34C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0BD2-154F-42B2-9BCA-A0F9685AA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19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5C34B-BA1F-4F46-A109-9D582FDCE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64BA9-687E-409D-A476-B43BF2D7F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DA466-1638-4FFA-995C-E575B2E3E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EA3DDD-0784-438F-A66A-DAC8AA11C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38EF97-A401-4DCA-99AA-13107F0C4D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CFA963-9839-4AAB-9539-6905F7366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604A-1AC4-4F52-918B-18FD7F15617A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85A42E-C4D8-4137-894E-5302B5A33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D4442A-A01C-4571-92C5-A9D7B98C3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0BD2-154F-42B2-9BCA-A0F9685AA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106E9-BA1A-481F-B997-0EC053907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95C394-3084-467D-944F-3C9942752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604A-1AC4-4F52-918B-18FD7F15617A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869113-58D3-49E4-BF58-6E07E5C4F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879884-78F9-4210-BD6E-41A3F814B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0BD2-154F-42B2-9BCA-A0F9685AA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3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CE668D-B0A2-4FE5-B673-0E5B1E516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604A-1AC4-4F52-918B-18FD7F15617A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F13741-DA53-4EEF-B9BA-1CCF50460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8B8C2-6158-4CEB-B5D5-E68F544D6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0BD2-154F-42B2-9BCA-A0F9685AA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22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33FFB-C013-486C-9869-304EC5187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C5804-6D7E-4895-B0F8-BD9AE938C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E62E01-A915-4074-A4D3-DF8B8AB2F2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E567BB-DB0F-4707-99C5-DFE403C7F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604A-1AC4-4F52-918B-18FD7F15617A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1D5574-8B4C-4628-A0D1-E728D0464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D299E0-DB29-43DB-8A81-687DA3D0C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0BD2-154F-42B2-9BCA-A0F9685AA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65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D99D4-68F0-4A91-873A-0C3EB0486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05397-A5F4-4295-B1CC-D7E1DB277A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13DE31-45B4-4C0C-93EF-EA67261A3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520F29-0F9A-411F-A7D8-A38F5674F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604A-1AC4-4F52-918B-18FD7F15617A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1060B-FDE1-4843-B49F-84B65161C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7614FB-7BC0-49B5-8678-52B17E534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0BD2-154F-42B2-9BCA-A0F9685AA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6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660EB8-AEC4-45B8-9D6D-492767DB7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89EE87-78E6-472B-BB60-FF905BD13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41BDD-B61E-43B2-93E1-5637A80FA4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7604A-1AC4-4F52-918B-18FD7F15617A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73703-C36C-4305-AEC6-51ED0BDBB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FA9A1-A3BF-4FB1-80C8-C3109B39F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A0BD2-154F-42B2-9BCA-A0F9685AA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49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84243-6263-4262-8E02-5D7E92C07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March 5, 2018						</a:t>
            </a:r>
            <a:r>
              <a:rPr lang="en-US" sz="4800" b="1" dirty="0" err="1"/>
              <a:t>Bellwork</a:t>
            </a:r>
            <a:endParaRPr lang="en-US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42726-A25D-472D-836C-F710AEA46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102"/>
            <a:ext cx="10515600" cy="4351338"/>
          </a:xfrm>
        </p:spPr>
        <p:txBody>
          <a:bodyPr>
            <a:normAutofit/>
          </a:bodyPr>
          <a:lstStyle/>
          <a:p>
            <a:r>
              <a:rPr lang="en-US" sz="7200" dirty="0"/>
              <a:t>One thing I can do to prepare for the test is…</a:t>
            </a:r>
          </a:p>
          <a:p>
            <a:r>
              <a:rPr lang="en-US" sz="7200" dirty="0"/>
              <a:t>One thing I am worried about with the test is…</a:t>
            </a:r>
          </a:p>
        </p:txBody>
      </p:sp>
    </p:spTree>
    <p:extLst>
      <p:ext uri="{BB962C8B-B14F-4D97-AF65-F5344CB8AC3E}">
        <p14:creationId xmlns:p14="http://schemas.microsoft.com/office/powerpoint/2010/main" val="362658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A821B-7200-4AC0-9644-515D69CA1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26536"/>
            <a:ext cx="10515600" cy="1325563"/>
          </a:xfrm>
        </p:spPr>
        <p:txBody>
          <a:bodyPr/>
          <a:lstStyle/>
          <a:p>
            <a:r>
              <a:rPr lang="en-US" dirty="0"/>
              <a:t>Population Shifts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9CDA1-D443-4CB0-848F-707D5D166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3656"/>
            <a:ext cx="10515600" cy="6392252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Mass migration was evident during the war </a:t>
            </a:r>
          </a:p>
          <a:p>
            <a:r>
              <a:rPr lang="en-US" sz="4000" dirty="0"/>
              <a:t>American who had family who had lived in worked one place for decades up and moved to find better opportunity elsewhere</a:t>
            </a:r>
          </a:p>
          <a:p>
            <a:r>
              <a:rPr lang="en-US" sz="4000" dirty="0"/>
              <a:t>A million people migrated to California between 1941-1944</a:t>
            </a:r>
          </a:p>
          <a:p>
            <a:r>
              <a:rPr lang="en-US" sz="4000" dirty="0"/>
              <a:t>Towns with defense industries saw their population double and, in some cases, triple, overnight</a:t>
            </a:r>
          </a:p>
          <a:p>
            <a:r>
              <a:rPr lang="en-US" sz="4000" dirty="0"/>
              <a:t>Many African Americans left the South for work in the North in record numbers </a:t>
            </a:r>
          </a:p>
        </p:txBody>
      </p:sp>
    </p:spTree>
    <p:extLst>
      <p:ext uri="{BB962C8B-B14F-4D97-AF65-F5344CB8AC3E}">
        <p14:creationId xmlns:p14="http://schemas.microsoft.com/office/powerpoint/2010/main" val="3583103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6DE9E-7907-4D33-8FA3-31553F5D1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98268"/>
            <a:ext cx="10515600" cy="1325563"/>
          </a:xfrm>
        </p:spPr>
        <p:txBody>
          <a:bodyPr/>
          <a:lstStyle/>
          <a:p>
            <a:r>
              <a:rPr lang="en-US" dirty="0"/>
              <a:t>Social Adjustments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0A81B-52A0-47F2-B949-929E67558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9163"/>
            <a:ext cx="10515600" cy="5935052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With millions of men sent off to war, the women and children tried to adjust the best they could </a:t>
            </a:r>
          </a:p>
          <a:p>
            <a:r>
              <a:rPr lang="en-US" sz="3600" dirty="0"/>
              <a:t>Since money still needed to be made, women went off to work.</a:t>
            </a:r>
          </a:p>
          <a:p>
            <a:r>
              <a:rPr lang="en-US" sz="3600" dirty="0"/>
              <a:t>This caused many children to either be left home alone, be left with neighbors or family or go to childcare centers. Teenagers were left home alone.</a:t>
            </a:r>
          </a:p>
          <a:p>
            <a:r>
              <a:rPr lang="en-US" sz="3600" dirty="0"/>
              <a:t>When fathers returned from war, there was often a period of readjustment for the entire family. </a:t>
            </a:r>
          </a:p>
          <a:p>
            <a:r>
              <a:rPr lang="en-US" sz="3600" dirty="0"/>
              <a:t>The war caused many to rush in to marriage since men could be sent overseas at a moment’s notice</a:t>
            </a:r>
          </a:p>
        </p:txBody>
      </p:sp>
    </p:spTree>
    <p:extLst>
      <p:ext uri="{BB962C8B-B14F-4D97-AF65-F5344CB8AC3E}">
        <p14:creationId xmlns:p14="http://schemas.microsoft.com/office/powerpoint/2010/main" val="3240952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F980C-F5D8-4A7C-BF47-7EDA86424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26536"/>
            <a:ext cx="10515600" cy="1325563"/>
          </a:xfrm>
        </p:spPr>
        <p:txBody>
          <a:bodyPr/>
          <a:lstStyle/>
          <a:p>
            <a:r>
              <a:rPr lang="en-US" dirty="0"/>
              <a:t>Social Adjustments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D34FB-FC0C-4038-BDA8-E56D11DFE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415" y="758825"/>
            <a:ext cx="10515600" cy="5806098"/>
          </a:xfrm>
        </p:spPr>
        <p:txBody>
          <a:bodyPr>
            <a:normAutofit/>
          </a:bodyPr>
          <a:lstStyle/>
          <a:p>
            <a:r>
              <a:rPr lang="en-US" sz="4000" dirty="0"/>
              <a:t>In 1944, the GI Bill was passed. Its purpose was to help men transition back into civilian life</a:t>
            </a:r>
          </a:p>
          <a:p>
            <a:r>
              <a:rPr lang="en-US" sz="4000" dirty="0"/>
              <a:t>Provided education and training for veteran, which was paid for by the government </a:t>
            </a:r>
          </a:p>
          <a:p>
            <a:r>
              <a:rPr lang="en-US" sz="4000" dirty="0"/>
              <a:t>Half of the veterans chose to attend college or technical school, thanks to the GI Bill</a:t>
            </a:r>
          </a:p>
          <a:p>
            <a:r>
              <a:rPr lang="en-US" sz="4000" dirty="0"/>
              <a:t>This act also allowed veterans to take out loans for homes or farms or to start a new business</a:t>
            </a:r>
          </a:p>
        </p:txBody>
      </p:sp>
    </p:spTree>
    <p:extLst>
      <p:ext uri="{BB962C8B-B14F-4D97-AF65-F5344CB8AC3E}">
        <p14:creationId xmlns:p14="http://schemas.microsoft.com/office/powerpoint/2010/main" val="3703851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AD4C4-1D45-4FF7-B5BF-A7D75414E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38260"/>
            <a:ext cx="10515600" cy="1325563"/>
          </a:xfrm>
        </p:spPr>
        <p:txBody>
          <a:bodyPr/>
          <a:lstStyle/>
          <a:p>
            <a:r>
              <a:rPr lang="en-US" dirty="0"/>
              <a:t>Discrimination And Reaction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4CFF7-7124-448D-B85F-CEB7C5DF9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416" y="711932"/>
            <a:ext cx="10515600" cy="5911606"/>
          </a:xfrm>
        </p:spPr>
        <p:txBody>
          <a:bodyPr>
            <a:normAutofit fontScale="92500"/>
          </a:bodyPr>
          <a:lstStyle/>
          <a:p>
            <a:r>
              <a:rPr lang="en-US" sz="4000" dirty="0"/>
              <a:t>The war allowed African Americans to make some progress in Civil Rights</a:t>
            </a:r>
          </a:p>
          <a:p>
            <a:r>
              <a:rPr lang="en-US" sz="4000" dirty="0"/>
              <a:t>They left the South, oftentimes for the Midwest. In the Midwest, there were better jobs available.</a:t>
            </a:r>
          </a:p>
          <a:p>
            <a:r>
              <a:rPr lang="en-US" sz="4000" dirty="0"/>
              <a:t>When African Americans moved, more often than not, they faced discrimination </a:t>
            </a:r>
          </a:p>
          <a:p>
            <a:r>
              <a:rPr lang="en-US" sz="4000" dirty="0"/>
              <a:t>James Farmer: civil rights leader who found an interracial organization called Congress of Racial Equality(CORE) to fight discrimination in the north</a:t>
            </a:r>
          </a:p>
          <a:p>
            <a:r>
              <a:rPr lang="en-US" sz="4000" dirty="0"/>
              <a:t>Staged the first sit in at a restaurant in Chicago </a:t>
            </a:r>
          </a:p>
        </p:txBody>
      </p:sp>
    </p:spTree>
    <p:extLst>
      <p:ext uri="{BB962C8B-B14F-4D97-AF65-F5344CB8AC3E}">
        <p14:creationId xmlns:p14="http://schemas.microsoft.com/office/powerpoint/2010/main" val="4218178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0AB8D-613D-480E-86B5-769D5F4E6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03090"/>
            <a:ext cx="10515600" cy="1325563"/>
          </a:xfrm>
        </p:spPr>
        <p:txBody>
          <a:bodyPr/>
          <a:lstStyle/>
          <a:p>
            <a:r>
              <a:rPr lang="en-US" dirty="0"/>
              <a:t>Discrimination and Reaction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72644-6D6F-4CD1-8435-6177EFD7C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0547"/>
            <a:ext cx="10515600" cy="5946775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Tensions rose as African Americans moved to heavily populated cities </a:t>
            </a:r>
          </a:p>
          <a:p>
            <a:r>
              <a:rPr lang="en-US" sz="3600" dirty="0"/>
              <a:t>In 1943, racial violence seemed to sweep across the country </a:t>
            </a:r>
          </a:p>
          <a:p>
            <a:r>
              <a:rPr lang="en-US" sz="3600" dirty="0"/>
              <a:t>June 1943, Detroit: Blacks and whites at a beach on the Detroit River had a confrontation.</a:t>
            </a:r>
          </a:p>
          <a:p>
            <a:r>
              <a:rPr lang="en-US" sz="3600" dirty="0"/>
              <a:t>This spread into a riot and white sailors joined in</a:t>
            </a:r>
          </a:p>
          <a:p>
            <a:r>
              <a:rPr lang="en-US" sz="3600" dirty="0"/>
              <a:t>Lasted for three days and was fueled by a rumor that a black woman and her child were killed by whites. And that, in return, 17 white people were killed</a:t>
            </a:r>
          </a:p>
          <a:p>
            <a:r>
              <a:rPr lang="en-US" sz="3600" dirty="0"/>
              <a:t>Ended when Roosevelt sent in federal troops. After it was over, 9 whites and 25 black people were killed</a:t>
            </a:r>
          </a:p>
        </p:txBody>
      </p:sp>
    </p:spTree>
    <p:extLst>
      <p:ext uri="{BB962C8B-B14F-4D97-AF65-F5344CB8AC3E}">
        <p14:creationId xmlns:p14="http://schemas.microsoft.com/office/powerpoint/2010/main" val="3895828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6F6CD-B344-4ACA-87FE-52F7D895F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415" y="-349983"/>
            <a:ext cx="10515600" cy="1325563"/>
          </a:xfrm>
        </p:spPr>
        <p:txBody>
          <a:bodyPr/>
          <a:lstStyle/>
          <a:p>
            <a:r>
              <a:rPr lang="en-US" dirty="0"/>
              <a:t>Tensions In Los Angeles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A6D52-4376-41F2-87EA-136D5AD2E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8824"/>
            <a:ext cx="10515600" cy="5946775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Mexican Americans also faced prejudice </a:t>
            </a:r>
          </a:p>
          <a:p>
            <a:r>
              <a:rPr lang="en-US" sz="3600" dirty="0"/>
              <a:t>1943: Los Angeles Anti Mexican riots </a:t>
            </a:r>
          </a:p>
          <a:p>
            <a:r>
              <a:rPr lang="en-US" sz="3600" dirty="0"/>
              <a:t>11 sailors claimed they had been attacked by Mexican American wearing “Zoot suits”</a:t>
            </a:r>
          </a:p>
          <a:p>
            <a:r>
              <a:rPr lang="en-US" sz="3600" dirty="0"/>
              <a:t>Led to mobs invading Mexican neighborhoods and attacking zoot suit wearers. They beat anyone wearing these suits.</a:t>
            </a:r>
          </a:p>
          <a:p>
            <a:r>
              <a:rPr lang="en-US" sz="3600" dirty="0"/>
              <a:t>Attack lasted a week and lead to hundreds of Mexican American youth being beaten</a:t>
            </a:r>
          </a:p>
          <a:p>
            <a:r>
              <a:rPr lang="en-US" sz="3600" dirty="0"/>
              <a:t>Although they faced much prejudice, most Mexican Americans believed their contributions to the war would lead to a better future </a:t>
            </a:r>
          </a:p>
        </p:txBody>
      </p:sp>
    </p:spTree>
    <p:extLst>
      <p:ext uri="{BB962C8B-B14F-4D97-AF65-F5344CB8AC3E}">
        <p14:creationId xmlns:p14="http://schemas.microsoft.com/office/powerpoint/2010/main" val="3370276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B2C0E-432D-40CA-A2DA-4CC4E74F4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73429"/>
            <a:ext cx="10515600" cy="1325563"/>
          </a:xfrm>
        </p:spPr>
        <p:txBody>
          <a:bodyPr/>
          <a:lstStyle/>
          <a:p>
            <a:r>
              <a:rPr lang="en-US" dirty="0"/>
              <a:t>Internment of Japanese Americans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62497-DAA5-49AA-BB0A-D1666B7F0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5378"/>
            <a:ext cx="10515600" cy="5946775"/>
          </a:xfrm>
        </p:spPr>
        <p:txBody>
          <a:bodyPr>
            <a:normAutofit fontScale="92500"/>
          </a:bodyPr>
          <a:lstStyle/>
          <a:p>
            <a:r>
              <a:rPr lang="en-US" sz="3600" dirty="0"/>
              <a:t>Mexican Americans and African Americans faced discrimination. The worst discrimination was towards Japanese Americans </a:t>
            </a:r>
          </a:p>
          <a:p>
            <a:r>
              <a:rPr lang="en-US" sz="3600" dirty="0"/>
              <a:t>At the start of war, 120,000 Japanese Americans lived in the U.S., primarily on the West coast</a:t>
            </a:r>
          </a:p>
          <a:p>
            <a:r>
              <a:rPr lang="en-US" sz="3600" dirty="0"/>
              <a:t>After Pearl Harbor, many people were so panic stricken they believed that the Japanese would again attack.</a:t>
            </a:r>
          </a:p>
          <a:p>
            <a:r>
              <a:rPr lang="en-US" sz="3600" dirty="0"/>
              <a:t>They believed the Japanese Americans were sabotaging by poisoning vegetables and mining coastal harbors</a:t>
            </a:r>
          </a:p>
          <a:p>
            <a:r>
              <a:rPr lang="en-US" sz="3600" dirty="0"/>
              <a:t>Early in 1942, the War Department caused for a mass evacuation of the Japanese Americans in Hawaii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770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88908-F49C-48EF-A6FD-3FBCE3E31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03091"/>
            <a:ext cx="10515600" cy="1325563"/>
          </a:xfrm>
        </p:spPr>
        <p:txBody>
          <a:bodyPr/>
          <a:lstStyle/>
          <a:p>
            <a:r>
              <a:rPr lang="en-US" dirty="0"/>
              <a:t>Internment Of Japanese Americans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481C7-7880-44AD-BB52-C6D175601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0885"/>
            <a:ext cx="10515600" cy="5700591"/>
          </a:xfrm>
        </p:spPr>
        <p:txBody>
          <a:bodyPr>
            <a:normAutofit fontScale="92500"/>
          </a:bodyPr>
          <a:lstStyle/>
          <a:p>
            <a:r>
              <a:rPr lang="en-US" sz="4400" dirty="0"/>
              <a:t>The military governor of Hawaii, General Delos Emmons, refused to follow the order since 37% of Hawaii’s population was made up of Japanese Americans </a:t>
            </a:r>
          </a:p>
          <a:p>
            <a:r>
              <a:rPr lang="en-US" sz="4400" dirty="0"/>
              <a:t>If they were removed, the economy would have collapsed and the US military operations would have been hindered </a:t>
            </a:r>
          </a:p>
          <a:p>
            <a:r>
              <a:rPr lang="en-US" sz="4400" dirty="0"/>
              <a:t>Eventually he was forced to follow the order, internment, of 1444 Japanese Americans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306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718B5-C7E6-4224-A7EB-3726A9F95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38260"/>
            <a:ext cx="10515600" cy="1325563"/>
          </a:xfrm>
        </p:spPr>
        <p:txBody>
          <a:bodyPr/>
          <a:lstStyle/>
          <a:p>
            <a:r>
              <a:rPr lang="en-US" dirty="0"/>
              <a:t>Internment of Japanese Americans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01CE4-FA22-4D99-A9CF-0BDAB0779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7302"/>
            <a:ext cx="10515600" cy="5636235"/>
          </a:xfrm>
        </p:spPr>
        <p:txBody>
          <a:bodyPr/>
          <a:lstStyle/>
          <a:p>
            <a:r>
              <a:rPr lang="en-US" dirty="0"/>
              <a:t>The west coast of the U.S. was still fearing for what the Japanese Americans may do </a:t>
            </a:r>
          </a:p>
          <a:p>
            <a:r>
              <a:rPr lang="en-US" dirty="0"/>
              <a:t>Japanese Americans only made up 1% of the population but were still considered a threat </a:t>
            </a:r>
          </a:p>
          <a:p>
            <a:r>
              <a:rPr lang="en-US" dirty="0"/>
              <a:t>Newspapers printed false headlines about Japanese Americans </a:t>
            </a:r>
          </a:p>
          <a:p>
            <a:r>
              <a:rPr lang="en-US" dirty="0"/>
              <a:t>February 19, 1942: Roosevelt signed an order requiring the removal of Japanese people from California and Arizona, as well as parts of Washington and Oregon</a:t>
            </a:r>
          </a:p>
          <a:p>
            <a:r>
              <a:rPr lang="en-US" dirty="0"/>
              <a:t>This was “necessary for national security” according to the military </a:t>
            </a:r>
          </a:p>
          <a:p>
            <a:r>
              <a:rPr lang="en-US" dirty="0"/>
              <a:t>The army rounded up around 110,000 Japanese Americans and shipped them to “relocation centers”. This was a nicer word for prison camps.</a:t>
            </a:r>
          </a:p>
        </p:txBody>
      </p:sp>
    </p:spTree>
    <p:extLst>
      <p:ext uri="{BB962C8B-B14F-4D97-AF65-F5344CB8AC3E}">
        <p14:creationId xmlns:p14="http://schemas.microsoft.com/office/powerpoint/2010/main" val="3763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3206F-262F-4C41-961F-1C42E9360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7583"/>
            <a:ext cx="10515600" cy="1325563"/>
          </a:xfrm>
        </p:spPr>
        <p:txBody>
          <a:bodyPr/>
          <a:lstStyle/>
          <a:p>
            <a:r>
              <a:rPr lang="en-US" dirty="0"/>
              <a:t>Interment of Japanese Americans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09833-B0B9-4BED-B3E2-166CD19C9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415" y="1127980"/>
            <a:ext cx="10515600" cy="5577620"/>
          </a:xfrm>
        </p:spPr>
        <p:txBody>
          <a:bodyPr>
            <a:normAutofit/>
          </a:bodyPr>
          <a:lstStyle/>
          <a:p>
            <a:r>
              <a:rPr lang="en-US" sz="3600" dirty="0"/>
              <a:t>2/3 of the people sent to the prison camps were people who were born to parents who had emigrated from Japan </a:t>
            </a:r>
          </a:p>
          <a:p>
            <a:r>
              <a:rPr lang="en-US" sz="3600" dirty="0"/>
              <a:t>Thousands had joined the U.S. armed forces </a:t>
            </a:r>
          </a:p>
          <a:p>
            <a:r>
              <a:rPr lang="en-US" sz="3600" dirty="0"/>
              <a:t>No charges filed against Japanese Americans and no evidence of subversion was found </a:t>
            </a:r>
          </a:p>
          <a:p>
            <a:r>
              <a:rPr lang="en-US" sz="3600" dirty="0"/>
              <a:t>Families were forced to sell their homes and businesses and belongings </a:t>
            </a:r>
          </a:p>
          <a:p>
            <a:r>
              <a:rPr lang="en-US" sz="3600" dirty="0"/>
              <a:t>1944: Court case decided the evacuation was justified, Japanese Americans were discouraged </a:t>
            </a:r>
          </a:p>
        </p:txBody>
      </p:sp>
    </p:spTree>
    <p:extLst>
      <p:ext uri="{BB962C8B-B14F-4D97-AF65-F5344CB8AC3E}">
        <p14:creationId xmlns:p14="http://schemas.microsoft.com/office/powerpoint/2010/main" val="2849406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6ABDA-411D-461F-83BB-9AD36D55E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4431"/>
            <a:ext cx="10515600" cy="5602532"/>
          </a:xfrm>
        </p:spPr>
        <p:txBody>
          <a:bodyPr>
            <a:normAutofit lnSpcReduction="10000"/>
          </a:bodyPr>
          <a:lstStyle/>
          <a:p>
            <a:r>
              <a:rPr lang="en-US" sz="5400" dirty="0"/>
              <a:t>Test is still Wednesday. You have had plenty of time to be studying your notes. </a:t>
            </a:r>
          </a:p>
          <a:p>
            <a:r>
              <a:rPr lang="en-US" sz="5400" dirty="0"/>
              <a:t>We will be going over the study guide tomorrow all hour in preparation for the test. MAKE SURE YOU CAN ANSWER ALL QUESTIONS.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244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11AC8-B323-48E1-B4B9-1244EC134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03090"/>
            <a:ext cx="10515600" cy="1325563"/>
          </a:xfrm>
        </p:spPr>
        <p:txBody>
          <a:bodyPr/>
          <a:lstStyle/>
          <a:p>
            <a:r>
              <a:rPr lang="en-US" dirty="0"/>
              <a:t>Interment of Japanese Americans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5E14D-D04F-4907-8251-F202936E6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9164"/>
            <a:ext cx="10515600" cy="6028836"/>
          </a:xfrm>
        </p:spPr>
        <p:txBody>
          <a:bodyPr/>
          <a:lstStyle/>
          <a:p>
            <a:r>
              <a:rPr lang="en-US" sz="3600" dirty="0"/>
              <a:t>After the war, the Japanese American Citizens League (JACL) pushed the government to compensate those forced into the camps for all their lost property </a:t>
            </a:r>
          </a:p>
          <a:p>
            <a:r>
              <a:rPr lang="en-US" sz="3600" dirty="0"/>
              <a:t>In 1965, Congress authorized the spending of $38 million for that purpose, which ended up being less than a tenth of the actual losses</a:t>
            </a:r>
          </a:p>
          <a:p>
            <a:r>
              <a:rPr lang="en-US" sz="3600" dirty="0"/>
              <a:t>The JACL continued to fight and in 1975, they called for the payment of reparations, to each individual that suffered internment </a:t>
            </a:r>
          </a:p>
          <a:p>
            <a:r>
              <a:rPr lang="en-US" sz="3600" dirty="0"/>
              <a:t>Congress passed this a decade later and gave $20,000 to each person forced into an interment camp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799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5D25-6A60-471F-B468-FC29F5B19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32752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35217-8B5E-4868-B265-E4EA00FE9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r>
              <a:rPr lang="en-US" sz="5400" b="1" dirty="0"/>
              <a:t>The end of the </a:t>
            </a:r>
            <a:r>
              <a:rPr lang="en-US" sz="5400" b="1" dirty="0" err="1"/>
              <a:t>cardmarking</a:t>
            </a:r>
            <a:r>
              <a:rPr lang="en-US" sz="5400" b="1" dirty="0"/>
              <a:t> is next Friday! Make sure your binder is in order since the binder check could be any day next week. </a:t>
            </a:r>
          </a:p>
        </p:txBody>
      </p:sp>
    </p:spTree>
    <p:extLst>
      <p:ext uri="{BB962C8B-B14F-4D97-AF65-F5344CB8AC3E}">
        <p14:creationId xmlns:p14="http://schemas.microsoft.com/office/powerpoint/2010/main" val="3480477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D14BE-A61F-4518-9BDA-6B0260966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EA912-08F0-4712-ADD5-A00284DD1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will be multiple choice, matching and fill in the blank. There will be around 50 questions. Each question is worth 2 points, making the test 100 points. </a:t>
            </a:r>
          </a:p>
        </p:txBody>
      </p:sp>
    </p:spTree>
    <p:extLst>
      <p:ext uri="{BB962C8B-B14F-4D97-AF65-F5344CB8AC3E}">
        <p14:creationId xmlns:p14="http://schemas.microsoft.com/office/powerpoint/2010/main" val="3300892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A454A-BE44-45EC-9E0C-5A6989105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062" y="-267921"/>
            <a:ext cx="10515600" cy="1325563"/>
          </a:xfrm>
        </p:spPr>
        <p:txBody>
          <a:bodyPr/>
          <a:lstStyle/>
          <a:p>
            <a:r>
              <a:rPr lang="en-US" sz="6600" b="1" dirty="0"/>
              <a:t>Week Ahead 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2C0A4-39E8-4930-81D0-12D087FF0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7642"/>
            <a:ext cx="10515600" cy="5369169"/>
          </a:xfrm>
        </p:spPr>
        <p:txBody>
          <a:bodyPr>
            <a:normAutofit/>
          </a:bodyPr>
          <a:lstStyle/>
          <a:p>
            <a:r>
              <a:rPr lang="en-US" sz="5400" dirty="0"/>
              <a:t>Monday: Ch. 17, Section 5</a:t>
            </a:r>
          </a:p>
          <a:p>
            <a:r>
              <a:rPr lang="en-US" sz="5400" dirty="0"/>
              <a:t>Tuesday: Test Review </a:t>
            </a:r>
          </a:p>
          <a:p>
            <a:r>
              <a:rPr lang="en-US" sz="5400" dirty="0"/>
              <a:t>Wednesday: Test </a:t>
            </a:r>
          </a:p>
          <a:p>
            <a:r>
              <a:rPr lang="en-US" sz="5400" dirty="0"/>
              <a:t>Thursday: Ch. 18, Section 1</a:t>
            </a:r>
          </a:p>
          <a:p>
            <a:r>
              <a:rPr lang="en-US" sz="5400" dirty="0"/>
              <a:t>Friday: Ch. 18, Section 2</a:t>
            </a:r>
          </a:p>
          <a:p>
            <a:r>
              <a:rPr lang="en-US" sz="5400" dirty="0"/>
              <a:t>Monday: Ch. 18, Section 3 </a:t>
            </a:r>
          </a:p>
        </p:txBody>
      </p:sp>
    </p:spTree>
    <p:extLst>
      <p:ext uri="{BB962C8B-B14F-4D97-AF65-F5344CB8AC3E}">
        <p14:creationId xmlns:p14="http://schemas.microsoft.com/office/powerpoint/2010/main" val="2865473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CF37B-5D62-4377-9E6F-15716BD696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3131"/>
            <a:ext cx="9144000" cy="4797791"/>
          </a:xfrm>
        </p:spPr>
        <p:txBody>
          <a:bodyPr>
            <a:normAutofit/>
          </a:bodyPr>
          <a:lstStyle/>
          <a:p>
            <a:r>
              <a:rPr lang="en-US" sz="9600" b="1" dirty="0"/>
              <a:t>Ch. 17, Section 4: The Home Front</a:t>
            </a:r>
          </a:p>
        </p:txBody>
      </p:sp>
    </p:spTree>
    <p:extLst>
      <p:ext uri="{BB962C8B-B14F-4D97-AF65-F5344CB8AC3E}">
        <p14:creationId xmlns:p14="http://schemas.microsoft.com/office/powerpoint/2010/main" val="2332244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5D5A1-4393-4D05-B707-8E1230307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56198"/>
            <a:ext cx="10515600" cy="1325563"/>
          </a:xfrm>
        </p:spPr>
        <p:txBody>
          <a:bodyPr/>
          <a:lstStyle/>
          <a:p>
            <a:r>
              <a:rPr lang="en-US" dirty="0"/>
              <a:t>Opportunity And Adjustment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ADAE1-5A4D-438A-AE6F-F1292049E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0262" y="829163"/>
            <a:ext cx="10515600" cy="5817822"/>
          </a:xfrm>
        </p:spPr>
        <p:txBody>
          <a:bodyPr>
            <a:normAutofit lnSpcReduction="10000"/>
          </a:bodyPr>
          <a:lstStyle/>
          <a:p>
            <a:r>
              <a:rPr lang="en-US" sz="4400" dirty="0"/>
              <a:t>World War II was a time of opportunity for most people</a:t>
            </a:r>
          </a:p>
          <a:p>
            <a:r>
              <a:rPr lang="en-US" sz="4400" dirty="0"/>
              <a:t>This was a contrast compared to the Great Depression just a decade prior </a:t>
            </a:r>
          </a:p>
          <a:p>
            <a:r>
              <a:rPr lang="en-US" sz="4400" dirty="0"/>
              <a:t>There were so many jobs available and people had extra money to spend on thins, despite rationing being enforced</a:t>
            </a:r>
          </a:p>
          <a:p>
            <a:r>
              <a:rPr lang="en-US" sz="4400" dirty="0"/>
              <a:t>At the end of WWII, the U.S. was the world’s dominant economic and military power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58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46573-7758-4338-8E2B-7A81CD309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707" y="-326536"/>
            <a:ext cx="10515600" cy="1325563"/>
          </a:xfrm>
        </p:spPr>
        <p:txBody>
          <a:bodyPr/>
          <a:lstStyle/>
          <a:p>
            <a:r>
              <a:rPr lang="en-US" dirty="0"/>
              <a:t>Economic Gains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01FB7-4F69-4F54-8EC2-8A0095C2F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707" y="805717"/>
            <a:ext cx="10515600" cy="5935052"/>
          </a:xfrm>
        </p:spPr>
        <p:txBody>
          <a:bodyPr>
            <a:normAutofit/>
          </a:bodyPr>
          <a:lstStyle/>
          <a:p>
            <a:r>
              <a:rPr lang="en-US" sz="4800" dirty="0"/>
              <a:t>During WWII, unemployment was at 1.2% </a:t>
            </a:r>
          </a:p>
          <a:p>
            <a:r>
              <a:rPr lang="en-US" sz="4800" dirty="0"/>
              <a:t>Pay rose 10% during war</a:t>
            </a:r>
          </a:p>
          <a:p>
            <a:r>
              <a:rPr lang="en-US" sz="4800" dirty="0"/>
              <a:t>Despite problems like long hours, overtime and night shifts, many people were able to save money for their future</a:t>
            </a:r>
          </a:p>
          <a:p>
            <a:r>
              <a:rPr lang="en-US" sz="4800" dirty="0"/>
              <a:t>Some workers invested up to half of their paychecks in war bonds</a:t>
            </a:r>
          </a:p>
        </p:txBody>
      </p:sp>
    </p:spTree>
    <p:extLst>
      <p:ext uri="{BB962C8B-B14F-4D97-AF65-F5344CB8AC3E}">
        <p14:creationId xmlns:p14="http://schemas.microsoft.com/office/powerpoint/2010/main" val="879258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EB853-4FDE-477B-86FC-A2988B617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26536"/>
            <a:ext cx="10515600" cy="1325563"/>
          </a:xfrm>
        </p:spPr>
        <p:txBody>
          <a:bodyPr/>
          <a:lstStyle/>
          <a:p>
            <a:r>
              <a:rPr lang="en-US" dirty="0"/>
              <a:t>Economic Gains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709EC-0159-4EE7-9450-87117F4F2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23" y="735379"/>
            <a:ext cx="10515600" cy="5935052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Farmers prospered during the war and crop production increased 50% </a:t>
            </a:r>
          </a:p>
          <a:p>
            <a:r>
              <a:rPr lang="en-US" sz="3600" dirty="0"/>
              <a:t>Women enjoyed the numerous job openings left by the war. However, most lost their jobs after the war ended.</a:t>
            </a:r>
          </a:p>
          <a:p>
            <a:r>
              <a:rPr lang="en-US" sz="3600" dirty="0"/>
              <a:t>6 million entered the workforce during the war, boosting the number of women working to 35%</a:t>
            </a:r>
          </a:p>
          <a:p>
            <a:r>
              <a:rPr lang="en-US" sz="3600" dirty="0"/>
              <a:t>A third of these jobs were in industries that were considered dangerous and not previously open to women.</a:t>
            </a:r>
          </a:p>
          <a:p>
            <a:r>
              <a:rPr lang="en-US" sz="3600" dirty="0"/>
              <a:t>Jobs like this allowed women to make more and more challenge in the work place. </a:t>
            </a:r>
          </a:p>
        </p:txBody>
      </p:sp>
    </p:spTree>
    <p:extLst>
      <p:ext uri="{BB962C8B-B14F-4D97-AF65-F5344CB8AC3E}">
        <p14:creationId xmlns:p14="http://schemas.microsoft.com/office/powerpoint/2010/main" val="3284685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1340</Words>
  <Application>Microsoft Office PowerPoint</Application>
  <PresentationFormat>Widescreen</PresentationFormat>
  <Paragraphs>96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March 5, 2018      Bellwork</vt:lpstr>
      <vt:lpstr>PowerPoint Presentation</vt:lpstr>
      <vt:lpstr>PowerPoint Presentation</vt:lpstr>
      <vt:lpstr>PowerPoint Presentation</vt:lpstr>
      <vt:lpstr>Week Ahead  </vt:lpstr>
      <vt:lpstr>Ch. 17, Section 4: The Home Front</vt:lpstr>
      <vt:lpstr>Opportunity And Adjustment </vt:lpstr>
      <vt:lpstr>Economic Gains</vt:lpstr>
      <vt:lpstr>Economic Gains </vt:lpstr>
      <vt:lpstr>Population Shifts </vt:lpstr>
      <vt:lpstr>Social Adjustments</vt:lpstr>
      <vt:lpstr>Social Adjustments </vt:lpstr>
      <vt:lpstr>Discrimination And Reaction </vt:lpstr>
      <vt:lpstr>Discrimination and Reaction </vt:lpstr>
      <vt:lpstr>Tensions In Los Angeles</vt:lpstr>
      <vt:lpstr>Internment of Japanese Americans</vt:lpstr>
      <vt:lpstr>Internment Of Japanese Americans </vt:lpstr>
      <vt:lpstr>Internment of Japanese Americans </vt:lpstr>
      <vt:lpstr>Interment of Japanese Americans </vt:lpstr>
      <vt:lpstr>Interment of Japanese Americans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5, 2018      Bellwork</dc:title>
  <dc:creator>Kaitlyn McCombe</dc:creator>
  <cp:lastModifiedBy>Kaitlyn McCombe</cp:lastModifiedBy>
  <cp:revision>12</cp:revision>
  <dcterms:created xsi:type="dcterms:W3CDTF">2018-03-04T20:51:05Z</dcterms:created>
  <dcterms:modified xsi:type="dcterms:W3CDTF">2018-03-05T14:18:31Z</dcterms:modified>
</cp:coreProperties>
</file>