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9207-7F88-4B18-91ED-5F9E84451DA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3D8B-255E-43A5-AFDA-556095B6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2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9207-7F88-4B18-91ED-5F9E84451DA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3D8B-255E-43A5-AFDA-556095B6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7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9207-7F88-4B18-91ED-5F9E84451DA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3D8B-255E-43A5-AFDA-556095B6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5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9207-7F88-4B18-91ED-5F9E84451DA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3D8B-255E-43A5-AFDA-556095B6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6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9207-7F88-4B18-91ED-5F9E84451DA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3D8B-255E-43A5-AFDA-556095B6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5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9207-7F88-4B18-91ED-5F9E84451DA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3D8B-255E-43A5-AFDA-556095B6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4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9207-7F88-4B18-91ED-5F9E84451DA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3D8B-255E-43A5-AFDA-556095B6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7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9207-7F88-4B18-91ED-5F9E84451DA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3D8B-255E-43A5-AFDA-556095B6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9207-7F88-4B18-91ED-5F9E84451DA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3D8B-255E-43A5-AFDA-556095B6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6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9207-7F88-4B18-91ED-5F9E84451DA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3D8B-255E-43A5-AFDA-556095B6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9207-7F88-4B18-91ED-5F9E84451DA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3D8B-255E-43A5-AFDA-556095B6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9207-7F88-4B18-91ED-5F9E84451DA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3D8B-255E-43A5-AFDA-556095B6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3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D5DF7F8-E324-4E33-9E22-604535156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8" y="0"/>
            <a:ext cx="9144000" cy="821634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6ECC-5474-4852-8655-C538854E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348" y="763452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Bell Work  				Week of 2-05 to 2-09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66C6F9-C8B8-4DFB-8DAC-99F6D99A956D}"/>
              </a:ext>
            </a:extLst>
          </p:cNvPr>
          <p:cNvSpPr txBox="1"/>
          <p:nvPr/>
        </p:nvSpPr>
        <p:spPr>
          <a:xfrm>
            <a:off x="667518" y="74075"/>
            <a:ext cx="12870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Name</a:t>
            </a:r>
          </a:p>
          <a:p>
            <a:r>
              <a:rPr lang="en-US" sz="2800" dirty="0"/>
              <a:t>McCombe </a:t>
            </a:r>
          </a:p>
          <a:p>
            <a:r>
              <a:rPr lang="en-US" sz="2800" dirty="0"/>
              <a:t>Hour </a:t>
            </a:r>
          </a:p>
          <a:p>
            <a:r>
              <a:rPr lang="en-US" sz="2800" dirty="0"/>
              <a:t>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80F5CF-058E-440A-8563-83448ECE3611}"/>
              </a:ext>
            </a:extLst>
          </p:cNvPr>
          <p:cNvSpPr txBox="1"/>
          <p:nvPr/>
        </p:nvSpPr>
        <p:spPr>
          <a:xfrm>
            <a:off x="1028522" y="1763038"/>
            <a:ext cx="54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4408CA-8EA4-4780-BE90-0D3A2695550C}"/>
              </a:ext>
            </a:extLst>
          </p:cNvPr>
          <p:cNvSpPr txBox="1"/>
          <p:nvPr/>
        </p:nvSpPr>
        <p:spPr>
          <a:xfrm>
            <a:off x="1451664" y="1650753"/>
            <a:ext cx="2622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Wednesday 2-07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1C5C30-6E2F-415B-8AF5-7EBB35D03E31}"/>
              </a:ext>
            </a:extLst>
          </p:cNvPr>
          <p:cNvSpPr txBox="1"/>
          <p:nvPr/>
        </p:nvSpPr>
        <p:spPr>
          <a:xfrm>
            <a:off x="1386334" y="1899097"/>
            <a:ext cx="97685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Use the thinking map below to organize what you already</a:t>
            </a:r>
          </a:p>
          <a:p>
            <a:r>
              <a:rPr lang="en-US" sz="3200" dirty="0"/>
              <a:t>Know about the Holocaust </a:t>
            </a:r>
          </a:p>
        </p:txBody>
      </p:sp>
      <p:sp>
        <p:nvSpPr>
          <p:cNvPr id="3" name="Oval 2"/>
          <p:cNvSpPr/>
          <p:nvPr/>
        </p:nvSpPr>
        <p:spPr>
          <a:xfrm>
            <a:off x="2419156" y="2977992"/>
            <a:ext cx="3777044" cy="470499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96040" y="4211110"/>
            <a:ext cx="1823278" cy="223875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The Holocaust</a:t>
            </a:r>
          </a:p>
        </p:txBody>
      </p:sp>
    </p:spTree>
    <p:extLst>
      <p:ext uri="{BB962C8B-B14F-4D97-AF65-F5344CB8AC3E}">
        <p14:creationId xmlns:p14="http://schemas.microsoft.com/office/powerpoint/2010/main" val="2904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Forced Relocation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9234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Jews had to relocate to overcrowded areas, called ghettos </a:t>
            </a:r>
          </a:p>
          <a:p>
            <a:r>
              <a:rPr lang="en-US" dirty="0"/>
              <a:t>Were sealed off with barbed wire to prevent escape </a:t>
            </a:r>
          </a:p>
          <a:p>
            <a:r>
              <a:rPr lang="en-US" dirty="0"/>
              <a:t>Ghettos were awful places, people were forced to work for German factories </a:t>
            </a:r>
          </a:p>
          <a:p>
            <a:r>
              <a:rPr lang="en-US" dirty="0"/>
              <a:t>Bodies of the dead piled up</a:t>
            </a:r>
          </a:p>
        </p:txBody>
      </p:sp>
      <p:pic>
        <p:nvPicPr>
          <p:cNvPr id="3074" name="Picture 2" descr="Image result for jewish ghet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0" y="71437"/>
            <a:ext cx="3929063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ewish ghet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63" y="3450105"/>
            <a:ext cx="3391920" cy="31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8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35" y="-332105"/>
            <a:ext cx="7886700" cy="1325563"/>
          </a:xfrm>
        </p:spPr>
        <p:txBody>
          <a:bodyPr/>
          <a:lstStyle/>
          <a:p>
            <a:r>
              <a:rPr lang="en-US" dirty="0"/>
              <a:t>Concentration Camps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" y="796925"/>
            <a:ext cx="7886700" cy="5649595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Anyone who had not died by death/security squadrons were forced to go to concentration camps </a:t>
            </a:r>
          </a:p>
          <a:p>
            <a:r>
              <a:rPr lang="en-US" sz="3600" dirty="0"/>
              <a:t>Originally intended to house opponents and protestors </a:t>
            </a:r>
          </a:p>
          <a:p>
            <a:r>
              <a:rPr lang="en-US" sz="3600" dirty="0"/>
              <a:t>Used to house “undesirables”</a:t>
            </a:r>
          </a:p>
          <a:p>
            <a:r>
              <a:rPr lang="en-US" sz="3600" dirty="0"/>
              <a:t>In the camps:</a:t>
            </a:r>
          </a:p>
          <a:p>
            <a:pPr lvl="1"/>
            <a:r>
              <a:rPr lang="en-US" sz="3200" dirty="0"/>
              <a:t>People had to work long hours, starved and were constantly humiliated until they were either killed or died </a:t>
            </a:r>
          </a:p>
          <a:p>
            <a:pPr lvl="1"/>
            <a:r>
              <a:rPr lang="en-US" sz="3200" dirty="0"/>
              <a:t>Wooden barracks that held 1000 people</a:t>
            </a:r>
          </a:p>
          <a:p>
            <a:pPr lvl="1"/>
            <a:r>
              <a:rPr lang="en-US" sz="3200" dirty="0"/>
              <a:t>Food was extremely scarce that people would eat mud to have something </a:t>
            </a:r>
          </a:p>
        </p:txBody>
      </p:sp>
    </p:spTree>
    <p:extLst>
      <p:ext uri="{BB962C8B-B14F-4D97-AF65-F5344CB8AC3E}">
        <p14:creationId xmlns:p14="http://schemas.microsoft.com/office/powerpoint/2010/main" val="14217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758" y="488315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Inmates of the concentration camps worked from sun up to sun down without a day off or even a break until they collapsed from exhaustion </a:t>
            </a:r>
          </a:p>
          <a:p>
            <a:r>
              <a:rPr lang="en-US" sz="4000" dirty="0"/>
              <a:t>Those who collapsed or proved they could not work were instantly killed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concentration cam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2" y="73479"/>
            <a:ext cx="4197938" cy="41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ncentration cam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81" y="92415"/>
            <a:ext cx="3435383" cy="327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oncentration cam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50" y="3817515"/>
            <a:ext cx="2240756" cy="242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9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BDE44-2FE8-4ADF-A761-7C6345E6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89926E-17D1-4477-89E5-36D816C7E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concentration camps">
            <a:extLst>
              <a:ext uri="{FF2B5EF4-FFF2-40B4-BE49-F238E27FC236}">
                <a16:creationId xmlns:a16="http://schemas.microsoft.com/office/drawing/2014/main" xmlns="" id="{20B9D2F3-0A94-4D62-AA92-DD97E303B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4" y="365126"/>
            <a:ext cx="3352208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ncentration camps">
            <a:extLst>
              <a:ext uri="{FF2B5EF4-FFF2-40B4-BE49-F238E27FC236}">
                <a16:creationId xmlns:a16="http://schemas.microsoft.com/office/drawing/2014/main" xmlns="" id="{3797037F-4BBD-4ED7-9E3F-84FD78E4C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68" y="280305"/>
            <a:ext cx="2336006" cy="461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ncentration camps">
            <a:extLst>
              <a:ext uri="{FF2B5EF4-FFF2-40B4-BE49-F238E27FC236}">
                <a16:creationId xmlns:a16="http://schemas.microsoft.com/office/drawing/2014/main" xmlns="" id="{E29B79D5-0862-4FC0-8B1D-13E03CBB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27" y="3103404"/>
            <a:ext cx="3784940" cy="337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" y="-268859"/>
            <a:ext cx="7886700" cy="1325563"/>
          </a:xfrm>
        </p:spPr>
        <p:txBody>
          <a:bodyPr/>
          <a:lstStyle/>
          <a:p>
            <a:r>
              <a:rPr lang="en-US" dirty="0"/>
              <a:t>Section 3: The Holocaust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10" y="899033"/>
            <a:ext cx="7886700" cy="5518096"/>
          </a:xfrm>
        </p:spPr>
        <p:txBody>
          <a:bodyPr>
            <a:normAutofit fontScale="85000" lnSpcReduction="20000"/>
          </a:bodyPr>
          <a:lstStyle/>
          <a:p>
            <a:r>
              <a:rPr lang="en-US" sz="4000" u="sng" dirty="0"/>
              <a:t>The Persecution Begins</a:t>
            </a:r>
          </a:p>
          <a:p>
            <a:pPr lvl="1"/>
            <a:r>
              <a:rPr lang="en-US" sz="3600" dirty="0"/>
              <a:t>April 7, 1933: Hitler ordered all non-Aryan people to be removed from government jobs</a:t>
            </a:r>
          </a:p>
          <a:p>
            <a:pPr lvl="1"/>
            <a:r>
              <a:rPr lang="en-US" sz="3600" dirty="0"/>
              <a:t>One of the first moves in a campaign for racial purity </a:t>
            </a:r>
          </a:p>
          <a:p>
            <a:pPr lvl="2"/>
            <a:r>
              <a:rPr lang="en-US" sz="3200" dirty="0"/>
              <a:t>Aryans: Blonde haired, blue eyed </a:t>
            </a:r>
          </a:p>
          <a:p>
            <a:pPr lvl="1"/>
            <a:r>
              <a:rPr lang="en-US" sz="3600" dirty="0"/>
              <a:t>One of the moves that would eventually lead to the Holocaust </a:t>
            </a:r>
          </a:p>
          <a:p>
            <a:pPr lvl="1"/>
            <a:r>
              <a:rPr lang="en-US" sz="3600" dirty="0"/>
              <a:t>Holocaust: Genocide of over 11 million people throughout Europe</a:t>
            </a:r>
          </a:p>
          <a:p>
            <a:pPr lvl="2"/>
            <a:r>
              <a:rPr lang="en-US" sz="3200" dirty="0"/>
              <a:t>Thought to be only Jewish people, but more than the Jewish were killed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8B75C7-CCB4-471D-B15C-A462725C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984"/>
            <a:ext cx="7886700" cy="635825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4000" b="1" u="sng" dirty="0"/>
              <a:t>Jews Targeted</a:t>
            </a:r>
          </a:p>
          <a:p>
            <a:pPr lvl="2"/>
            <a:r>
              <a:rPr lang="en-US" sz="3600" dirty="0"/>
              <a:t>Jews were the main target of the Nazis </a:t>
            </a:r>
          </a:p>
          <a:p>
            <a:pPr lvl="2"/>
            <a:r>
              <a:rPr lang="en-US" sz="3600" dirty="0"/>
              <a:t>Many countries had been anti-Semitic, or against Jews, for long periods of history </a:t>
            </a:r>
          </a:p>
          <a:p>
            <a:pPr lvl="2"/>
            <a:r>
              <a:rPr lang="en-US" sz="3600" dirty="0"/>
              <a:t>Germans followed this and kind of thought of the Jews as the reason for most of their problems and/or failures</a:t>
            </a:r>
          </a:p>
          <a:p>
            <a:pPr lvl="2"/>
            <a:r>
              <a:rPr lang="en-US" sz="3600" dirty="0"/>
              <a:t>Hitler was able to use this to his advantage and convince many that Jews were responsible for all the economic problems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1427"/>
            <a:ext cx="7886700" cy="1325563"/>
          </a:xfrm>
        </p:spPr>
        <p:txBody>
          <a:bodyPr/>
          <a:lstStyle/>
          <a:p>
            <a:r>
              <a:rPr lang="en-US" dirty="0"/>
              <a:t>The Nuremberg Laws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3" y="785019"/>
            <a:ext cx="299017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series of laws that made it so Jews were no longer considered German citizens </a:t>
            </a:r>
          </a:p>
          <a:p>
            <a:r>
              <a:rPr lang="en-US" dirty="0"/>
              <a:t>Jews had to wear a yellow Star Of David on their clothes in order for Nazis to identify them easier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jew with yellow star of david on clothes holoca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65" y="192770"/>
            <a:ext cx="3906270" cy="270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ew with yellow star of david on clothes holoca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83" y="4112686"/>
            <a:ext cx="2608198" cy="249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jew with yellow star of david on clothes holoca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14" y="3152155"/>
            <a:ext cx="3631103" cy="323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Kristallnacht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November 9-10, 1938: Known as “Night of the Broken Glass” </a:t>
            </a:r>
          </a:p>
          <a:p>
            <a:r>
              <a:rPr lang="en-US" sz="3600" dirty="0"/>
              <a:t>Nazi storm troopers attacked Jewish homes, businesses and synagogues</a:t>
            </a:r>
          </a:p>
          <a:p>
            <a:r>
              <a:rPr lang="en-US" sz="3600" dirty="0"/>
              <a:t>100 Jews were killed during this and hundreds were injured</a:t>
            </a:r>
          </a:p>
          <a:p>
            <a:r>
              <a:rPr lang="en-US" sz="3600" dirty="0"/>
              <a:t>30,000 Jews were arrested </a:t>
            </a:r>
          </a:p>
          <a:p>
            <a:r>
              <a:rPr lang="en-US" sz="3600" dirty="0"/>
              <a:t>Hundreds of synagogues were destroyed </a:t>
            </a:r>
          </a:p>
          <a:p>
            <a:r>
              <a:rPr lang="en-US" sz="3600" dirty="0"/>
              <a:t>Nazis blamed the Jews for this destruction </a:t>
            </a:r>
          </a:p>
        </p:txBody>
      </p:sp>
    </p:spTree>
    <p:extLst>
      <p:ext uri="{BB962C8B-B14F-4D97-AF65-F5344CB8AC3E}">
        <p14:creationId xmlns:p14="http://schemas.microsoft.com/office/powerpoint/2010/main" val="14067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kristallnacht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kristallna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" y="84591"/>
            <a:ext cx="41719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kristallna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35" y="84590"/>
            <a:ext cx="26003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kristallnac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71" y="2568802"/>
            <a:ext cx="4134032" cy="31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kristallnac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73" y="3636963"/>
            <a:ext cx="2177366" cy="30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6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498" y="-229235"/>
            <a:ext cx="7886700" cy="1325563"/>
          </a:xfrm>
        </p:spPr>
        <p:txBody>
          <a:bodyPr/>
          <a:lstStyle/>
          <a:p>
            <a:r>
              <a:rPr lang="en-US" dirty="0"/>
              <a:t>A Flood of Jewish Refugees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9234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Nazis wanted and tried to speed up emigration of Jewish people </a:t>
            </a:r>
          </a:p>
          <a:p>
            <a:r>
              <a:rPr lang="en-US" sz="3200" dirty="0"/>
              <a:t>Many Jewish people were not able to emigrate quickly since many countries would not let them </a:t>
            </a:r>
          </a:p>
          <a:p>
            <a:r>
              <a:rPr lang="en-US" sz="3200" dirty="0"/>
              <a:t>France: 40,000 already, did not want more </a:t>
            </a:r>
          </a:p>
          <a:p>
            <a:r>
              <a:rPr lang="en-US" sz="3200" dirty="0"/>
              <a:t>Britain: Thought anti-Semitism would increase and only let 80,000 in </a:t>
            </a:r>
          </a:p>
          <a:p>
            <a:endParaRPr lang="en-US" sz="3200" dirty="0"/>
          </a:p>
          <a:p>
            <a:r>
              <a:rPr lang="en-US" sz="3200" dirty="0"/>
              <a:t>German foreign minister: Basically said everyone wanted to get rid of Jews, could not find a place to take them. It was too difficult</a:t>
            </a:r>
          </a:p>
        </p:txBody>
      </p:sp>
    </p:spTree>
    <p:extLst>
      <p:ext uri="{BB962C8B-B14F-4D97-AF65-F5344CB8AC3E}">
        <p14:creationId xmlns:p14="http://schemas.microsoft.com/office/powerpoint/2010/main" val="1108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41" y="829582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/>
              <a:t>US would only accept 100,000 and the person had to be of exceptional merit </a:t>
            </a:r>
          </a:p>
          <a:p>
            <a:r>
              <a:rPr lang="en-US" sz="5400" dirty="0"/>
              <a:t>Many Americans did not want to let any in, very Anti-Semitic at the time</a:t>
            </a:r>
          </a:p>
        </p:txBody>
      </p:sp>
    </p:spTree>
    <p:extLst>
      <p:ext uri="{BB962C8B-B14F-4D97-AF65-F5344CB8AC3E}">
        <p14:creationId xmlns:p14="http://schemas.microsoft.com/office/powerpoint/2010/main" val="757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Hitler’s Final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034" y="1417411"/>
            <a:ext cx="7886700" cy="5075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u="sng" dirty="0"/>
              <a:t>The Condemned</a:t>
            </a:r>
          </a:p>
          <a:p>
            <a:r>
              <a:rPr lang="en-US" sz="3600" dirty="0"/>
              <a:t>Nazis wanted racial purification at all costs</a:t>
            </a:r>
          </a:p>
          <a:p>
            <a:r>
              <a:rPr lang="en-US" sz="3600" dirty="0"/>
              <a:t>Were able to reduce Jews and others to slavery and death</a:t>
            </a:r>
          </a:p>
          <a:p>
            <a:r>
              <a:rPr lang="en-US" sz="3600" dirty="0"/>
              <a:t>Nazis silenced anyone who did not agree with them: liberals, socialists, communists</a:t>
            </a:r>
          </a:p>
          <a:p>
            <a:r>
              <a:rPr lang="en-US" sz="3600" dirty="0"/>
              <a:t>Other groups included: Gypsies, freemasons and Jehovah’s Witnesses</a:t>
            </a:r>
          </a:p>
          <a:p>
            <a:r>
              <a:rPr lang="en-US" sz="3600" dirty="0"/>
              <a:t>Security squadrons: Would round up Jews and shot them on the spot. Did not matter if you were a woman or a child </a:t>
            </a:r>
          </a:p>
        </p:txBody>
      </p:sp>
    </p:spTree>
    <p:extLst>
      <p:ext uri="{BB962C8B-B14F-4D97-AF65-F5344CB8AC3E}">
        <p14:creationId xmlns:p14="http://schemas.microsoft.com/office/powerpoint/2010/main" val="31038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Bell Work      Week of 2-05 to 2-09</vt:lpstr>
      <vt:lpstr>Section 3: The Holocaust </vt:lpstr>
      <vt:lpstr>PowerPoint Presentation</vt:lpstr>
      <vt:lpstr>The Nuremberg Laws </vt:lpstr>
      <vt:lpstr>Kristallnacht</vt:lpstr>
      <vt:lpstr>PowerPoint Presentation</vt:lpstr>
      <vt:lpstr>A Flood of Jewish Refugees </vt:lpstr>
      <vt:lpstr>PowerPoint Presentation</vt:lpstr>
      <vt:lpstr>Hitler’s Final Solution</vt:lpstr>
      <vt:lpstr>Forced Relocation</vt:lpstr>
      <vt:lpstr>Concentration Camps</vt:lpstr>
      <vt:lpstr>PowerPoint Presentation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      Week of 2-05 to 2-09</dc:title>
  <dc:creator>Windows User</dc:creator>
  <cp:lastModifiedBy>Windows User</cp:lastModifiedBy>
  <cp:revision>1</cp:revision>
  <dcterms:created xsi:type="dcterms:W3CDTF">2018-02-07T16:41:14Z</dcterms:created>
  <dcterms:modified xsi:type="dcterms:W3CDTF">2018-02-07T16:41:36Z</dcterms:modified>
</cp:coreProperties>
</file>