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71" r:id="rId8"/>
    <p:sldId id="273" r:id="rId9"/>
    <p:sldId id="262" r:id="rId10"/>
    <p:sldId id="272" r:id="rId11"/>
    <p:sldId id="263" r:id="rId12"/>
    <p:sldId id="264" r:id="rId13"/>
    <p:sldId id="275" r:id="rId14"/>
    <p:sldId id="265" r:id="rId15"/>
    <p:sldId id="266" r:id="rId16"/>
    <p:sldId id="267" r:id="rId17"/>
    <p:sldId id="268" r:id="rId18"/>
    <p:sldId id="269" r:id="rId19"/>
    <p:sldId id="274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0E2-DC6E-4B7F-B974-B7BF5EF67F4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7F5-3E15-4ADF-B380-CD4509289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0E2-DC6E-4B7F-B974-B7BF5EF67F4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7F5-3E15-4ADF-B380-CD4509289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0E2-DC6E-4B7F-B974-B7BF5EF67F4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7F5-3E15-4ADF-B380-CD4509289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0E2-DC6E-4B7F-B974-B7BF5EF67F4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7F5-3E15-4ADF-B380-CD4509289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0E2-DC6E-4B7F-B974-B7BF5EF67F4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7F5-3E15-4ADF-B380-CD4509289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0E2-DC6E-4B7F-B974-B7BF5EF67F4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7F5-3E15-4ADF-B380-CD4509289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0E2-DC6E-4B7F-B974-B7BF5EF67F4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7F5-3E15-4ADF-B380-CD4509289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0E2-DC6E-4B7F-B974-B7BF5EF67F4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7F5-3E15-4ADF-B380-CD4509289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0E2-DC6E-4B7F-B974-B7BF5EF67F4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7F5-3E15-4ADF-B380-CD4509289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0E2-DC6E-4B7F-B974-B7BF5EF67F4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7F5-3E15-4ADF-B380-CD4509289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00E2-DC6E-4B7F-B974-B7BF5EF67F4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7F5-3E15-4ADF-B380-CD4509289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000E2-DC6E-4B7F-B974-B7BF5EF67F41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7A7F5-3E15-4ADF-B380-CD4509289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Progressive Era &amp; the End of Laissez-Faire America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58640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341897_p_09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6518684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500" dirty="0" smtClean="0"/>
              <a:t>C. Protecting </a:t>
            </a:r>
            <a:r>
              <a:rPr lang="en-US" sz="2500" dirty="0"/>
              <a:t>Small Businesses: The Elkins, Hepburn and Clayton Anti-Trust Acts</a:t>
            </a:r>
            <a:r>
              <a:rPr lang="en-US" sz="1400" dirty="0"/>
              <a:t/>
            </a:r>
            <a:br>
              <a:rPr lang="en-US" sz="1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0310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III. Solution </a:t>
            </a:r>
            <a:r>
              <a:rPr lang="en-US" b="1" dirty="0"/>
              <a:t>#2: More Democracy, More Power to the People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1435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A. Women Win the Right to Vote: The 19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000" dirty="0" smtClean="0"/>
              <a:t>B. Direct </a:t>
            </a:r>
            <a:r>
              <a:rPr lang="en-US" sz="3000" dirty="0"/>
              <a:t>Election of Senators: 17</a:t>
            </a:r>
            <a:r>
              <a:rPr lang="en-US" sz="3000" baseline="30000" dirty="0"/>
              <a:t>th</a:t>
            </a:r>
            <a:r>
              <a:rPr lang="en-US" sz="3000" dirty="0"/>
              <a:t> Amendment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/>
              <a:t>Original Constitution (1787): The Senate of the United States shall be composed of two Senators from each State, </a:t>
            </a:r>
            <a:r>
              <a:rPr lang="en-US" u="sng" dirty="0" smtClean="0"/>
              <a:t>chosen by the Legislature thereof</a:t>
            </a:r>
            <a:r>
              <a:rPr lang="en-US" dirty="0" smtClean="0"/>
              <a:t>, for six Years; and each Senator shall have one Vote.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Amendment: The Senate of the United States shall be composed of two Senators from each State, </a:t>
            </a:r>
            <a:r>
              <a:rPr lang="en-US" u="sng" dirty="0" smtClean="0"/>
              <a:t>elected by the people thereof</a:t>
            </a:r>
            <a:r>
              <a:rPr lang="en-US" dirty="0" smtClean="0"/>
              <a:t>, for six years….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000" dirty="0" smtClean="0"/>
              <a:t>C. Voting </a:t>
            </a:r>
            <a:r>
              <a:rPr lang="en-US" sz="3000" dirty="0"/>
              <a:t>Privately: The Australian Ballot</a:t>
            </a:r>
            <a:r>
              <a:rPr lang="en-US" sz="1400" dirty="0"/>
              <a:t/>
            </a:r>
            <a:br>
              <a:rPr lang="en-US" sz="1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19200"/>
            <a:ext cx="42862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(1900)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248400" cy="461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500" dirty="0" smtClean="0"/>
              <a:t>D. Recalls</a:t>
            </a:r>
            <a:r>
              <a:rPr lang="en-US" sz="2500" dirty="0"/>
              <a:t>, Referenda, and Initiatives</a:t>
            </a:r>
            <a:r>
              <a:rPr lang="en-US" sz="1400" dirty="0"/>
              <a:t/>
            </a:r>
            <a:br>
              <a:rPr lang="en-US" sz="1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IV. The </a:t>
            </a:r>
            <a:r>
              <a:rPr lang="en-US" b="1" dirty="0"/>
              <a:t>Results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pPr marL="342900" lvl="1" indent="-342900" algn="ctr">
              <a:buNone/>
            </a:pPr>
            <a:r>
              <a:rPr lang="en-US" dirty="0" smtClean="0"/>
              <a:t>A. Political</a:t>
            </a:r>
            <a:r>
              <a:rPr lang="en-US" dirty="0"/>
              <a:t>: Little Long Term Impact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0"/>
            <a:ext cx="3276600" cy="489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5800725" cy="635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I. Muckrakers Expose the Evils of Industrial 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A. Jacob Riis and New York’s Poor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38400"/>
            <a:ext cx="5200650" cy="391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3000" dirty="0" smtClean="0"/>
              <a:t>B. Economic: The </a:t>
            </a:r>
            <a:r>
              <a:rPr lang="en-US" sz="3000" dirty="0"/>
              <a:t>End of Laissez-Faire America</a:t>
            </a:r>
            <a:r>
              <a:rPr lang="en-US" sz="1400" dirty="0"/>
              <a:t/>
            </a:r>
            <a:br>
              <a:rPr lang="en-US" sz="1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91116"/>
            <a:ext cx="6705600" cy="439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B. Upton Sinclair and America’s Meat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76400"/>
            <a:ext cx="463658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381612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4290607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Ida Tarbell and Standard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3190875" cy="50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79614"/>
            <a:ext cx="3619500" cy="513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II. Solution </a:t>
            </a:r>
            <a:r>
              <a:rPr lang="en-US" b="1" dirty="0"/>
              <a:t>#1: Keep Capitalism, But Protect the People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None/>
            </a:pPr>
            <a:r>
              <a:rPr lang="en-US" dirty="0" smtClean="0"/>
              <a:t>A. Protecting </a:t>
            </a:r>
            <a:r>
              <a:rPr lang="en-US" dirty="0"/>
              <a:t>Children and Women Workers: </a:t>
            </a:r>
            <a:r>
              <a:rPr lang="en-US" dirty="0" smtClean="0"/>
              <a:t>Child Labor Laws &amp; Muller </a:t>
            </a:r>
            <a:r>
              <a:rPr lang="en-US" dirty="0"/>
              <a:t>v. Oregon</a:t>
            </a:r>
            <a:endParaRPr lang="en-US" sz="20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09850"/>
            <a:ext cx="57531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341897_p_09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374625" cy="556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341897_p_09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580094" cy="466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000" dirty="0" smtClean="0"/>
              <a:t>B. Protecting </a:t>
            </a:r>
            <a:r>
              <a:rPr lang="en-US" sz="3000" dirty="0"/>
              <a:t>Consumers: Meat Inspection Act and Pure Food &amp; Drug Act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200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242</Words>
  <Application>Microsoft Office PowerPoint</Application>
  <PresentationFormat>On-screen Show (4:3)</PresentationFormat>
  <Paragraphs>21</Paragraphs>
  <Slides>20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Progressive Era &amp; the End of Laissez-Faire America </vt:lpstr>
      <vt:lpstr>I. Muckrakers Expose the Evils of Industrial Capitalism</vt:lpstr>
      <vt:lpstr>B. Upton Sinclair and America’s Meat</vt:lpstr>
      <vt:lpstr>PowerPoint Presentation</vt:lpstr>
      <vt:lpstr>C. Ida Tarbell and Standard Oil</vt:lpstr>
      <vt:lpstr>II. Solution #1: Keep Capitalism, But Protect the People </vt:lpstr>
      <vt:lpstr>PowerPoint Presentation</vt:lpstr>
      <vt:lpstr>PowerPoint Presentation</vt:lpstr>
      <vt:lpstr>B. Protecting Consumers: Meat Inspection Act and Pure Food &amp; Drug Act </vt:lpstr>
      <vt:lpstr>PowerPoint Presentation</vt:lpstr>
      <vt:lpstr>C. Protecting Small Businesses: The Elkins, Hepburn and Clayton Anti-Trust Acts </vt:lpstr>
      <vt:lpstr>III. Solution #2: More Democracy, More Power to the People </vt:lpstr>
      <vt:lpstr>A. Women Win the Right to Vote: The 19th Amendment </vt:lpstr>
      <vt:lpstr>B. Direct Election of Senators: 17th Amendment </vt:lpstr>
      <vt:lpstr>C. Voting Privately: The Australian Ballot </vt:lpstr>
      <vt:lpstr>New York (1900)</vt:lpstr>
      <vt:lpstr>D. Recalls, Referenda, and Initiatives </vt:lpstr>
      <vt:lpstr>IV. The Results </vt:lpstr>
      <vt:lpstr>PowerPoint Presentation</vt:lpstr>
      <vt:lpstr>B. Economic: The End of Laissez-Faire America </vt:lpstr>
    </vt:vector>
  </TitlesOfParts>
  <Company>pha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Era &amp; the End of Laissez-Faire America</dc:title>
  <dc:creator>Presenter</dc:creator>
  <cp:lastModifiedBy>Windows User</cp:lastModifiedBy>
  <cp:revision>11</cp:revision>
  <dcterms:created xsi:type="dcterms:W3CDTF">2010-07-07T10:14:50Z</dcterms:created>
  <dcterms:modified xsi:type="dcterms:W3CDTF">2016-02-03T20:39:36Z</dcterms:modified>
</cp:coreProperties>
</file>