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37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726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73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7191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492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8560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45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111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15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85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453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32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779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757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15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074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22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0AE8751-19B1-4CD5-A939-F2A104AD19A5}" type="datetimeFigureOut">
              <a:rPr lang="en-US" smtClean="0"/>
              <a:t>7/24/2014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11147-1B15-4C8E-9400-FF73587CF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0274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www.hunterbear.org/siti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29" y="1456216"/>
            <a:ext cx="6356985" cy="4846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 Box 7"/>
          <p:cNvSpPr txBox="1"/>
          <p:nvPr/>
        </p:nvSpPr>
        <p:spPr>
          <a:xfrm>
            <a:off x="6453231" y="2287194"/>
            <a:ext cx="2991021" cy="2891561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0" b="1" dirty="0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262626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LilyUPC" panose="020B0604020202020204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#1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110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/>
          <p:nvPr/>
        </p:nvSpPr>
        <p:spPr>
          <a:xfrm>
            <a:off x="6289455" y="2287194"/>
            <a:ext cx="2991021" cy="2891561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0" b="1" dirty="0" smtClean="0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262626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LilyUPC" panose="020B0604020202020204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#2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http://black-culture.com/wp-content/uploads/2014/02/MLKGun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03" y="1774208"/>
            <a:ext cx="6288344" cy="4168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8943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/>
          <p:nvPr/>
        </p:nvSpPr>
        <p:spPr>
          <a:xfrm>
            <a:off x="6357695" y="2191658"/>
            <a:ext cx="2991021" cy="2891561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0" b="1" dirty="0" smtClean="0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262626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LilyUPC" panose="020B0604020202020204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#3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http://centennial.journalism.columbia.edu/wp-content/uploads/2013/03/16.-1957-The-Civil-Rights-Movement-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10" y="1412088"/>
            <a:ext cx="6497955" cy="4907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2924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/>
          <p:nvPr/>
        </p:nvSpPr>
        <p:spPr>
          <a:xfrm>
            <a:off x="6316751" y="2287194"/>
            <a:ext cx="2991021" cy="2891561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0" b="1" dirty="0" smtClean="0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262626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LilyUPC" panose="020B0604020202020204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#4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http://media1.shmoop.com/media/images/large/integration-protes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9" y="1705968"/>
            <a:ext cx="6330874" cy="4342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3811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/>
          <p:nvPr/>
        </p:nvSpPr>
        <p:spPr>
          <a:xfrm>
            <a:off x="6316751" y="2287194"/>
            <a:ext cx="2991021" cy="2891561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7000" b="1" dirty="0" smtClean="0">
                <a:ln w="6731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262626"/>
                </a:solidFill>
                <a:effectLst>
                  <a:outerShdw dist="38100" dir="2700000" algn="bl">
                    <a:schemeClr val="accent5"/>
                  </a:outerShdw>
                </a:effectLst>
                <a:latin typeface="LilyUPC" panose="020B0604020202020204" pitchFamily="34" charset="-34"/>
                <a:ea typeface="Calibri" panose="020F0502020204030204" pitchFamily="34" charset="0"/>
                <a:cs typeface="Times New Roman" panose="02020603050405020304" pitchFamily="18" charset="0"/>
              </a:rPr>
              <a:t>#5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http://www.paranormalyte.com/wp-content/uploads/2013/10/pn-civil-right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13" y="1774209"/>
            <a:ext cx="6377513" cy="436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99608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</TotalTime>
  <Words>10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Century Gothic</vt:lpstr>
      <vt:lpstr>LilyUPC</vt:lpstr>
      <vt:lpstr>Times New Roman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 Millar</dc:creator>
  <cp:lastModifiedBy>Kristin Millar</cp:lastModifiedBy>
  <cp:revision>1</cp:revision>
  <dcterms:created xsi:type="dcterms:W3CDTF">2014-07-24T08:56:22Z</dcterms:created>
  <dcterms:modified xsi:type="dcterms:W3CDTF">2014-07-24T09:04:02Z</dcterms:modified>
</cp:coreProperties>
</file>