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012674" y="253515"/>
            <a:ext cx="9755187" cy="2564351"/>
          </a:xfrm>
        </p:spPr>
        <p:txBody>
          <a:bodyPr/>
          <a:lstStyle/>
          <a:p>
            <a:r>
              <a:rPr lang="en-US" dirty="0" smtClean="0"/>
              <a:t>Jim crow laws photo essay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1016866" y="3063151"/>
            <a:ext cx="9755187" cy="2724502"/>
          </a:xfrm>
        </p:spPr>
        <p:txBody>
          <a:bodyPr/>
          <a:lstStyle/>
          <a:p>
            <a:r>
              <a:rPr lang="en-US" dirty="0" smtClean="0"/>
              <a:t>by: </a:t>
            </a:r>
            <a:r>
              <a:rPr lang="en-US" dirty="0" err="1" smtClean="0"/>
              <a:t>lina</a:t>
            </a:r>
            <a:r>
              <a:rPr lang="en-US" dirty="0" smtClean="0"/>
              <a:t> </a:t>
            </a:r>
            <a:r>
              <a:rPr lang="en-US" dirty="0" err="1" smtClean="0"/>
              <a:t>mawari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7701">
            <a:off x="2241907" y="1704477"/>
            <a:ext cx="3514725" cy="274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52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67425"/>
            <a:ext cx="10396882" cy="18030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Economic: African Americans were rejected jobs, therefore resulted in poverty.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50" y="2318197"/>
            <a:ext cx="4391695" cy="31166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070" y="3286681"/>
            <a:ext cx="1552264" cy="1179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560" y="2305318"/>
            <a:ext cx="4391696" cy="311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59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Educational: African Americans weren’t allowed to attend white schools. If they did they were criticized.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127" y="2524259"/>
            <a:ext cx="5127154" cy="3044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74" y="2524259"/>
            <a:ext cx="3095625" cy="304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509" y="2524259"/>
            <a:ext cx="3027265" cy="30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78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Social:  basically whites didn’t want African Americans involved In anything they did.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92" y="2528272"/>
            <a:ext cx="3534239" cy="30740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298" y="2528272"/>
            <a:ext cx="3992451" cy="3074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69" y="2528272"/>
            <a:ext cx="3100691" cy="307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01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124</TotalTime>
  <Words>54</Words>
  <Application>Microsoft Office PowerPoint</Application>
  <PresentationFormat>Custom</PresentationFormat>
  <Paragraphs>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Main Event</vt:lpstr>
      <vt:lpstr>Jim crow laws photo essay</vt:lpstr>
      <vt:lpstr>Economic: African Americans were rejected jobs, therefore resulted in poverty. </vt:lpstr>
      <vt:lpstr>Educational: African Americans weren’t allowed to attend white schools. If they did they were criticized.</vt:lpstr>
      <vt:lpstr>Social:  basically whites didn’t want African Americans involved In anything they did.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General</dc:creator>
  <cp:lastModifiedBy>Windows User</cp:lastModifiedBy>
  <cp:revision>10</cp:revision>
  <dcterms:created xsi:type="dcterms:W3CDTF">2015-05-10T20:09:09Z</dcterms:created>
  <dcterms:modified xsi:type="dcterms:W3CDTF">2015-05-12T17:23:35Z</dcterms:modified>
</cp:coreProperties>
</file>