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3D6F-899E-4A3F-A8FC-41D93B7B06ED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C04-FD51-4645-8EDA-812A62593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3D6F-899E-4A3F-A8FC-41D93B7B06ED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C04-FD51-4645-8EDA-812A62593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3D6F-899E-4A3F-A8FC-41D93B7B06ED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C04-FD51-4645-8EDA-812A62593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3D6F-899E-4A3F-A8FC-41D93B7B06ED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C04-FD51-4645-8EDA-812A62593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3D6F-899E-4A3F-A8FC-41D93B7B06ED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C04-FD51-4645-8EDA-812A62593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3D6F-899E-4A3F-A8FC-41D93B7B06ED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C04-FD51-4645-8EDA-812A625937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3D6F-899E-4A3F-A8FC-41D93B7B06ED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C04-FD51-4645-8EDA-812A62593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3D6F-899E-4A3F-A8FC-41D93B7B06ED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C04-FD51-4645-8EDA-812A62593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3D6F-899E-4A3F-A8FC-41D93B7B06ED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C04-FD51-4645-8EDA-812A62593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3D6F-899E-4A3F-A8FC-41D93B7B06ED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7EEC04-FD51-4645-8EDA-812A62593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3D6F-899E-4A3F-A8FC-41D93B7B06ED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EC04-FD51-4645-8EDA-812A625937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E983D6F-899E-4A3F-A8FC-41D93B7B06ED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27EEC04-FD51-4645-8EDA-812A625937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Jim Crow Laws Photo Essay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Jack </a:t>
            </a:r>
            <a:r>
              <a:rPr lang="en-US" dirty="0" err="1" smtClean="0"/>
              <a:t>Blanzy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of the Jim Crow Reign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civil war most southern states denied blacks the same rights as whites had starting in the 1870’s.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581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3429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picture of a black family post civil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Class Citizens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the Jim Crow Laws, blacks were made Second Class Citizens. </a:t>
            </a:r>
          </a:p>
          <a:p>
            <a:r>
              <a:rPr lang="en-US" dirty="0" smtClean="0"/>
              <a:t>Blacks had segregated transportation, restaurants, schools, Public Places, Etc.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" y="20574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89" y="1790700"/>
            <a:ext cx="5486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838700"/>
            <a:ext cx="2973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segregated drinking fountain, whites would not allow blacks to use the same one as they do.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51816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bus stop strictly for black citizen’s because whites would not allow blacks the same space as them.</a:t>
            </a:r>
          </a:p>
        </p:txBody>
      </p:sp>
    </p:spTree>
    <p:extLst>
      <p:ext uri="{BB962C8B-B14F-4D97-AF65-F5344CB8AC3E}">
        <p14:creationId xmlns:p14="http://schemas.microsoft.com/office/powerpoint/2010/main" val="37968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of Living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Jim Crow Laws also made it difficult for blacks to hold high paying jobs.</a:t>
            </a:r>
          </a:p>
          <a:p>
            <a:r>
              <a:rPr lang="en-US" dirty="0" smtClean="0"/>
              <a:t>Blacks under the J</a:t>
            </a:r>
            <a:r>
              <a:rPr lang="en-US" dirty="0"/>
              <a:t>i</a:t>
            </a:r>
            <a:r>
              <a:rPr lang="en-US" dirty="0" smtClean="0"/>
              <a:t>m Crow Laws usually had the worst jobs and the worst education because they did not have the same opportunities as whites did.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44196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picture of an all black classroom because at the time white’s would not allow blacks to attend the same schools as they did.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455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715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picture depicts blacks protesting the Jim crow laws.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3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V. Board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Supreme Court </a:t>
            </a:r>
            <a:r>
              <a:rPr lang="en-US" dirty="0"/>
              <a:t>C</a:t>
            </a:r>
            <a:r>
              <a:rPr lang="en-US" dirty="0" smtClean="0"/>
              <a:t>ase of Oliver Brown v. Board of Education was a landmark case that ended segregation in schools.</a:t>
            </a:r>
          </a:p>
          <a:p>
            <a:r>
              <a:rPr lang="en-US" dirty="0" smtClean="0"/>
              <a:t>Segregation was declared unconstitutional in 1954.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92236"/>
            <a:ext cx="38481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38100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picture of a newspaper recalling the events that took place in the Brown V. Board of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Rosa Parks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Rosa Parks refused to give up her seat for a white person on a public transportation bus in Montgomery, Alabama in 1955. </a:t>
            </a:r>
          </a:p>
          <a:p>
            <a:r>
              <a:rPr lang="en-US" dirty="0" smtClean="0"/>
              <a:t>This act of defiance was a benchmark for the civil rights movement for ending segregation.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2514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4267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picture of Rosa Parks after she was arrested.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Greensboro Sit-ins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Jim </a:t>
            </a:r>
            <a:r>
              <a:rPr lang="en-US" smtClean="0"/>
              <a:t>Crow Laws </a:t>
            </a:r>
            <a:r>
              <a:rPr lang="en-US" dirty="0" smtClean="0"/>
              <a:t>also did not let blacks and whites eat together at the same restaurant. </a:t>
            </a:r>
          </a:p>
          <a:p>
            <a:r>
              <a:rPr lang="en-US" dirty="0" smtClean="0"/>
              <a:t>The Greensboro sit-ins were influential in breaking down these barriers and further ending segregation.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3771900" cy="279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4191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picture was taken while the </a:t>
            </a:r>
            <a:r>
              <a:rPr lang="en-US" dirty="0"/>
              <a:t>G</a:t>
            </a:r>
            <a:r>
              <a:rPr lang="en-US" dirty="0" smtClean="0"/>
              <a:t>reensboro sit-in’s were taking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much hard work and determination blacks had the </a:t>
            </a:r>
            <a:r>
              <a:rPr lang="en-US" dirty="0" err="1" smtClean="0"/>
              <a:t>jim</a:t>
            </a:r>
            <a:r>
              <a:rPr lang="en-US" dirty="0" smtClean="0"/>
              <a:t> crow laws done </a:t>
            </a:r>
            <a:r>
              <a:rPr lang="en-US" smtClean="0"/>
              <a:t>away with.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98</TotalTime>
  <Words>380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Jim Crow Laws Photo Essay </vt:lpstr>
      <vt:lpstr>Start of the Jim Crow Reign </vt:lpstr>
      <vt:lpstr>Second Class Citizens </vt:lpstr>
      <vt:lpstr>Standard of Living </vt:lpstr>
      <vt:lpstr>Changes in Segregation</vt:lpstr>
      <vt:lpstr>Brown V. Board of Education</vt:lpstr>
      <vt:lpstr>Rosa Parks </vt:lpstr>
      <vt:lpstr>Greensboro Sit-ins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Jim Crow Laws Photo Essay</dc:title>
  <dc:creator>Owner</dc:creator>
  <cp:lastModifiedBy>Windows User</cp:lastModifiedBy>
  <cp:revision>9</cp:revision>
  <dcterms:created xsi:type="dcterms:W3CDTF">2015-05-11T21:46:29Z</dcterms:created>
  <dcterms:modified xsi:type="dcterms:W3CDTF">2015-05-13T15:29:14Z</dcterms:modified>
</cp:coreProperties>
</file>