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52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18B9-5352-4DDA-8CFD-EB8CEC4942E8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90382-8FFC-4DA7-B648-F10DF2377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0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90382-8FFC-4DA7-B648-F10DF23778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4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EB477D-BC6A-416F-BA4B-A45C5733620F}" type="datetimeFigureOut">
              <a:rPr lang="en-US" smtClean="0"/>
              <a:t>5/12/2015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DBA03DF-4637-45A3-A51D-5990FC875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dirty="0" smtClean="0"/>
              <a:t>Jim Crow Laws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Jim Crow laws were laws that were practiced mostly in the south. It is based on segregation and racism between whites and the minorities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cer\Desktop\E9F214DB-F520-4F56-8A1D-7D7C56457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29586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</a:t>
            </a:r>
            <a:endParaRPr lang="en-US" dirty="0"/>
          </a:p>
        </p:txBody>
      </p:sp>
      <p:pic>
        <p:nvPicPr>
          <p:cNvPr id="4" name="Content Placeholder 3" descr="1948-RobesonWhitehouseAntiJimCrow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066800"/>
            <a:ext cx="5376611" cy="3581400"/>
          </a:xfrm>
        </p:spPr>
      </p:pic>
      <p:sp>
        <p:nvSpPr>
          <p:cNvPr id="5" name="TextBox 4"/>
          <p:cNvSpPr txBox="1"/>
          <p:nvPr/>
        </p:nvSpPr>
        <p:spPr>
          <a:xfrm>
            <a:off x="5827734" y="18288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photo shows civil rights activist showing their point of view on Jim Crow Law. Civil rights pioneers are holding signs saying </a:t>
            </a:r>
            <a:r>
              <a:rPr lang="en-US" smtClean="0"/>
              <a:t>Jim </a:t>
            </a:r>
            <a:r>
              <a:rPr lang="en-US" dirty="0"/>
              <a:t>C</a:t>
            </a:r>
            <a:r>
              <a:rPr lang="en-US" smtClean="0"/>
              <a:t>row </a:t>
            </a:r>
            <a:r>
              <a:rPr lang="en-US" dirty="0" smtClean="0"/>
              <a:t>must 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Impact</a:t>
            </a:r>
            <a:endParaRPr lang="en-US" dirty="0"/>
          </a:p>
        </p:txBody>
      </p:sp>
      <p:pic>
        <p:nvPicPr>
          <p:cNvPr id="4" name="Content Placeholder 3" descr="jimcrow460x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55880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6019800" y="21336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African American civil right activist march down a street wearing I am a man signs. It looks like the military is pointing guns towards the African Americans in case trouble le found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  <p:pic>
        <p:nvPicPr>
          <p:cNvPr id="4" name="Content Placeholder 3" descr="1cce8839270b68de38c7c45177fb4a7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3292699" cy="2971800"/>
          </a:xfrm>
        </p:spPr>
      </p:pic>
      <p:sp>
        <p:nvSpPr>
          <p:cNvPr id="3" name="TextBox 2"/>
          <p:cNvSpPr txBox="1"/>
          <p:nvPr/>
        </p:nvSpPr>
        <p:spPr>
          <a:xfrm>
            <a:off x="4038600" y="1676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was easier for whites to find services than other races because of Jim Crow Laws.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343400" cy="4690872"/>
          </a:xfrm>
        </p:spPr>
      </p:pic>
      <p:sp>
        <p:nvSpPr>
          <p:cNvPr id="3" name="TextBox 2"/>
          <p:cNvSpPr txBox="1"/>
          <p:nvPr/>
        </p:nvSpPr>
        <p:spPr>
          <a:xfrm>
            <a:off x="5261975" y="1600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Crow Laws gave whites better opportunity to find jobs.</a:t>
            </a:r>
          </a:p>
          <a:p>
            <a:endParaRPr lang="en-US" dirty="0"/>
          </a:p>
          <a:p>
            <a:r>
              <a:rPr lang="en-US" dirty="0" smtClean="0"/>
              <a:t>Jim Crow was found to help whites rule over other races.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Impact</a:t>
            </a:r>
            <a:endParaRPr lang="en-US" dirty="0"/>
          </a:p>
        </p:txBody>
      </p:sp>
      <p:pic>
        <p:nvPicPr>
          <p:cNvPr id="4" name="Content Placeholder 3" descr="segregat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219200"/>
            <a:ext cx="5283200" cy="3810000"/>
          </a:xfrm>
        </p:spPr>
      </p:pic>
      <p:sp>
        <p:nvSpPr>
          <p:cNvPr id="3" name="TextBox 2"/>
          <p:cNvSpPr txBox="1"/>
          <p:nvPr/>
        </p:nvSpPr>
        <p:spPr>
          <a:xfrm>
            <a:off x="5638800" y="19050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photo shows High school students striking for segregation.</a:t>
            </a:r>
          </a:p>
          <a:p>
            <a:endParaRPr lang="en-US" dirty="0"/>
          </a:p>
          <a:p>
            <a:r>
              <a:rPr lang="en-US" dirty="0" smtClean="0"/>
              <a:t>These students want to follow Jim Crow laws and keep school segregated.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Impact</a:t>
            </a:r>
            <a:endParaRPr lang="en-US" dirty="0"/>
          </a:p>
        </p:txBody>
      </p:sp>
      <p:pic>
        <p:nvPicPr>
          <p:cNvPr id="4" name="Content Placeholder 3" descr="ruby Brid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519181"/>
            <a:ext cx="3878210" cy="4525963"/>
          </a:xfrm>
        </p:spPr>
      </p:pic>
      <p:sp>
        <p:nvSpPr>
          <p:cNvPr id="3" name="TextBox 2"/>
          <p:cNvSpPr txBox="1"/>
          <p:nvPr/>
        </p:nvSpPr>
        <p:spPr>
          <a:xfrm>
            <a:off x="4648200" y="1905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photo shows Ruby Bridges being escorted by U.S marshals into an elementary school. </a:t>
            </a:r>
          </a:p>
          <a:p>
            <a:endParaRPr lang="en-US" dirty="0"/>
          </a:p>
          <a:p>
            <a:r>
              <a:rPr lang="en-US" dirty="0" smtClean="0"/>
              <a:t>Ruby Bridges is a symbol that rose above Jim Crow Laws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0"/>
            <a:ext cx="6781800" cy="160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Jim Crow Laws left the country divided. </a:t>
            </a:r>
            <a:br>
              <a:rPr lang="en-US" sz="2000" dirty="0" smtClean="0"/>
            </a:br>
            <a:r>
              <a:rPr lang="en-US" sz="2000" dirty="0" smtClean="0"/>
              <a:t>Some fighting to keep it and some fighting against it.</a:t>
            </a:r>
            <a:endParaRPr lang="en-US" sz="2000" dirty="0"/>
          </a:p>
        </p:txBody>
      </p:sp>
      <p:pic>
        <p:nvPicPr>
          <p:cNvPr id="4" name="Content Placeholder 3" descr="etick_atldiv1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305800" cy="4424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</TotalTime>
  <Words>200</Words>
  <Application>Microsoft Office PowerPoint</Application>
  <PresentationFormat>On-screen Show (4:3)</PresentationFormat>
  <Paragraphs>22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Jim Crow Laws </vt:lpstr>
      <vt:lpstr>Social Impact</vt:lpstr>
      <vt:lpstr>Social Impact</vt:lpstr>
      <vt:lpstr>Economic Impact</vt:lpstr>
      <vt:lpstr>Economic Impact</vt:lpstr>
      <vt:lpstr>School Impact</vt:lpstr>
      <vt:lpstr>School Impact</vt:lpstr>
      <vt:lpstr>Jim Crow Laws left the country divided.  Some fighting to keep it and some fighting against it.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Crow Laws</dc:title>
  <dc:creator>Acer</dc:creator>
  <cp:lastModifiedBy>Windows User</cp:lastModifiedBy>
  <cp:revision>8</cp:revision>
  <dcterms:created xsi:type="dcterms:W3CDTF">2015-05-12T01:43:16Z</dcterms:created>
  <dcterms:modified xsi:type="dcterms:W3CDTF">2015-05-12T17:50:03Z</dcterms:modified>
</cp:coreProperties>
</file>