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63" r:id="rId3"/>
    <p:sldId id="257" r:id="rId4"/>
    <p:sldId id="258" r:id="rId5"/>
    <p:sldId id="259" r:id="rId6"/>
    <p:sldId id="260" r:id="rId7"/>
    <p:sldId id="261" r:id="rId8"/>
    <p:sldId id="262"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6ACC"/>
    <a:srgbClr val="FF66FF"/>
    <a:srgbClr val="FF00FF"/>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336" y="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223952E6-FCC0-45C3-BBA6-061F891BB04E}" type="datetimeFigureOut">
              <a:rPr lang="en-US" smtClean="0"/>
              <a:t>5/13/2015</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10EB4095-30D6-418D-8BDA-0C6B41827985}" type="slidenum">
              <a:rPr lang="en-US" smtClean="0"/>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3952E6-FCC0-45C3-BBA6-061F891BB04E}" type="datetimeFigureOut">
              <a:rPr lang="en-US" smtClean="0"/>
              <a:t>5/13/2015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EB4095-30D6-418D-8BDA-0C6B4182798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23952E6-FCC0-45C3-BBA6-061F891BB04E}" type="datetimeFigureOut">
              <a:rPr lang="en-US" smtClean="0"/>
              <a:t>5/13/2015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10EB4095-30D6-418D-8BDA-0C6B4182798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23952E6-FCC0-45C3-BBA6-061F891BB04E}" type="datetimeFigureOut">
              <a:rPr lang="en-US" smtClean="0"/>
              <a:t>5/13/2015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EB4095-30D6-418D-8BDA-0C6B41827985}"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223952E6-FCC0-45C3-BBA6-061F891BB04E}" type="datetimeFigureOut">
              <a:rPr lang="en-US" smtClean="0"/>
              <a:t>5/13/2015</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10EB4095-30D6-418D-8BDA-0C6B41827985}" type="slidenum">
              <a:rPr lang="en-US" smtClean="0"/>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23952E6-FCC0-45C3-BBA6-061F891BB04E}" type="datetimeFigureOut">
              <a:rPr lang="en-US" smtClean="0"/>
              <a:t>5/13/2015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EB4095-30D6-418D-8BDA-0C6B41827985}"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23952E6-FCC0-45C3-BBA6-061F891BB04E}" type="datetimeFigureOut">
              <a:rPr lang="en-US" smtClean="0"/>
              <a:t>5/13/2015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EB4095-30D6-418D-8BDA-0C6B41827985}"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23952E6-FCC0-45C3-BBA6-061F891BB04E}" type="datetimeFigureOut">
              <a:rPr lang="en-US" smtClean="0"/>
              <a:t>5/13/2015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EB4095-30D6-418D-8BDA-0C6B41827985}" type="slidenum">
              <a:rPr lang="en-US" smtClean="0"/>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223952E6-FCC0-45C3-BBA6-061F891BB04E}" type="datetimeFigureOut">
              <a:rPr lang="en-US" smtClean="0"/>
              <a:t>5/13/2015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EB4095-30D6-418D-8BDA-0C6B4182798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3952E6-FCC0-45C3-BBA6-061F891BB04E}" type="datetimeFigureOut">
              <a:rPr lang="en-US" smtClean="0"/>
              <a:t>5/13/2015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10EB4095-30D6-418D-8BDA-0C6B41827985}" type="slidenum">
              <a:rPr lang="en-US" smtClean="0"/>
              <a:t>‹#›</a:t>
            </a:fld>
            <a:endParaRPr lang="en-US"/>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3952E6-FCC0-45C3-BBA6-061F891BB04E}" type="datetimeFigureOut">
              <a:rPr lang="en-US" smtClean="0"/>
              <a:t>5/13/2015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EB4095-30D6-418D-8BDA-0C6B41827985}" type="slidenum">
              <a:rPr lang="en-US" smtClean="0"/>
              <a:t>‹#›</a:t>
            </a:fld>
            <a:endParaRPr lang="en-US"/>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223952E6-FCC0-45C3-BBA6-061F891BB04E}" type="datetimeFigureOut">
              <a:rPr lang="en-US" smtClean="0"/>
              <a:t>5/13/2015</a:t>
            </a:fld>
            <a:endParaRPr lang="en-US"/>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10EB4095-30D6-418D-8BDA-0C6B41827985}"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4648200"/>
            <a:ext cx="7772400" cy="1508760"/>
          </a:xfrm>
        </p:spPr>
        <p:txBody>
          <a:bodyPr/>
          <a:lstStyle/>
          <a:p>
            <a:endParaRPr lang="en-US" dirty="0"/>
          </a:p>
        </p:txBody>
      </p:sp>
      <p:sp>
        <p:nvSpPr>
          <p:cNvPr id="2" name="Title 1"/>
          <p:cNvSpPr>
            <a:spLocks noGrp="1"/>
          </p:cNvSpPr>
          <p:nvPr>
            <p:ph type="title"/>
          </p:nvPr>
        </p:nvSpPr>
        <p:spPr>
          <a:xfrm>
            <a:off x="914400" y="2438400"/>
            <a:ext cx="7772400" cy="1975104"/>
          </a:xfrm>
        </p:spPr>
        <p:txBody>
          <a:bodyPr>
            <a:normAutofit/>
          </a:bodyPr>
          <a:lstStyle/>
          <a:p>
            <a:r>
              <a:rPr lang="en-US" dirty="0" smtClean="0"/>
              <a:t>Jim Crow Laws Photo Essay</a:t>
            </a:r>
            <a:endParaRPr lang="en-US" dirty="0"/>
          </a:p>
        </p:txBody>
      </p:sp>
    </p:spTree>
    <p:extLst>
      <p:ext uri="{BB962C8B-B14F-4D97-AF65-F5344CB8AC3E}">
        <p14:creationId xmlns:p14="http://schemas.microsoft.com/office/powerpoint/2010/main" val="41978326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600" dirty="0" smtClean="0"/>
              <a:t>The Jim Crow Laws was a list of laws that took away blacks rights. Some of them were as follows: blacks couldn’t go to the same schools as whited, and they couldn’t use the same bathrooms.</a:t>
            </a:r>
            <a:endParaRPr lang="en-US" sz="3600" dirty="0"/>
          </a:p>
        </p:txBody>
      </p:sp>
      <p:sp>
        <p:nvSpPr>
          <p:cNvPr id="3" name="Title 2"/>
          <p:cNvSpPr>
            <a:spLocks noGrp="1"/>
          </p:cNvSpPr>
          <p:nvPr>
            <p:ph type="title"/>
          </p:nvPr>
        </p:nvSpPr>
        <p:spPr/>
        <p:txBody>
          <a:bodyPr/>
          <a:lstStyle/>
          <a:p>
            <a:r>
              <a:rPr lang="en-US" dirty="0" smtClean="0"/>
              <a:t>Introduction</a:t>
            </a:r>
            <a:endParaRPr lang="en-US" dirty="0"/>
          </a:p>
        </p:txBody>
      </p:sp>
    </p:spTree>
    <p:extLst>
      <p:ext uri="{BB962C8B-B14F-4D97-AF65-F5344CB8AC3E}">
        <p14:creationId xmlns:p14="http://schemas.microsoft.com/office/powerpoint/2010/main" val="28097620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533400" y="3200400"/>
            <a:ext cx="8229600" cy="3429000"/>
          </a:xfrm>
        </p:spPr>
        <p:txBody>
          <a:bodyPr>
            <a:normAutofit/>
          </a:bodyPr>
          <a:lstStyle/>
          <a:p>
            <a:endParaRPr lang="en-US" dirty="0" smtClean="0"/>
          </a:p>
          <a:p>
            <a:endParaRPr lang="en-US" dirty="0"/>
          </a:p>
          <a:p>
            <a:endParaRPr lang="en-US" dirty="0" smtClean="0"/>
          </a:p>
          <a:p>
            <a:endParaRPr lang="en-US" dirty="0"/>
          </a:p>
          <a:p>
            <a:endParaRPr lang="en-US" dirty="0" smtClean="0"/>
          </a:p>
          <a:p>
            <a:r>
              <a:rPr lang="en-US" dirty="0" smtClean="0"/>
              <a:t>In this picture, black people are being forced to sit in the back of the bus because white people wanted their seats. This impacted blacks because they had to give up open seats if a white man wanted it. </a:t>
            </a:r>
            <a:endParaRPr lang="en-US" dirty="0"/>
          </a:p>
        </p:txBody>
      </p:sp>
      <p:sp>
        <p:nvSpPr>
          <p:cNvPr id="2" name="Title 1"/>
          <p:cNvSpPr>
            <a:spLocks noGrp="1"/>
          </p:cNvSpPr>
          <p:nvPr>
            <p:ph type="title"/>
          </p:nvPr>
        </p:nvSpPr>
        <p:spPr>
          <a:xfrm>
            <a:off x="533400" y="0"/>
            <a:ext cx="8229600" cy="1143000"/>
          </a:xfrm>
        </p:spPr>
        <p:txBody>
          <a:bodyPr>
            <a:normAutofit fontScale="90000"/>
          </a:bodyPr>
          <a:lstStyle/>
          <a:p>
            <a:r>
              <a:rPr lang="en-US" sz="7300" dirty="0" smtClean="0"/>
              <a:t>Busses</a:t>
            </a:r>
            <a:r>
              <a:rPr lang="en-US" dirty="0" smtClean="0"/>
              <a:t> </a:t>
            </a:r>
            <a:endParaRPr lang="en-US" dirty="0"/>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1800" y="1143000"/>
            <a:ext cx="3733800" cy="3733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57201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Also, in this day the bus stations waiting are was divided by color of your skin. They had separate waiting areas and ticket booths for black white people.</a:t>
            </a:r>
            <a:endParaRPr lang="en-US" dirty="0"/>
          </a:p>
        </p:txBody>
      </p:sp>
      <p:sp>
        <p:nvSpPr>
          <p:cNvPr id="2" name="Title 1"/>
          <p:cNvSpPr>
            <a:spLocks noGrp="1"/>
          </p:cNvSpPr>
          <p:nvPr>
            <p:ph type="title"/>
          </p:nvPr>
        </p:nvSpPr>
        <p:spPr/>
        <p:txBody>
          <a:bodyPr/>
          <a:lstStyle/>
          <a:p>
            <a:r>
              <a:rPr lang="en-US" sz="6600" dirty="0" smtClean="0"/>
              <a:t>Busses</a:t>
            </a:r>
            <a:endParaRPr lang="en-US" sz="66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200400"/>
            <a:ext cx="4594412" cy="3124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6096000" y="4023836"/>
            <a:ext cx="2209800" cy="1477328"/>
          </a:xfrm>
          <a:prstGeom prst="rect">
            <a:avLst/>
          </a:prstGeom>
          <a:noFill/>
        </p:spPr>
        <p:txBody>
          <a:bodyPr wrap="square" rtlCol="0">
            <a:spAutoFit/>
          </a:bodyPr>
          <a:lstStyle/>
          <a:p>
            <a:r>
              <a:rPr lang="en-US" dirty="0" smtClean="0"/>
              <a:t>In this picture, it shows a waiting room for the busses for African Americans.</a:t>
            </a:r>
            <a:endParaRPr lang="en-US" dirty="0"/>
          </a:p>
        </p:txBody>
      </p:sp>
    </p:spTree>
    <p:extLst>
      <p:ext uri="{BB962C8B-B14F-4D97-AF65-F5344CB8AC3E}">
        <p14:creationId xmlns:p14="http://schemas.microsoft.com/office/powerpoint/2010/main" val="11223703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676400"/>
            <a:ext cx="8407892" cy="4450079"/>
          </a:xfrm>
        </p:spPr>
        <p:txBody>
          <a:bodyPr/>
          <a:lstStyle/>
          <a:p>
            <a:r>
              <a:rPr lang="en-US" dirty="0" smtClean="0"/>
              <a:t>In any place that had a bathroom, African Americans had to use the colored bathrooms. If they would be punished. Also they were not as sanitary as the white restrooms.</a:t>
            </a:r>
          </a:p>
          <a:p>
            <a:endParaRPr lang="en-US" dirty="0"/>
          </a:p>
        </p:txBody>
      </p:sp>
      <p:sp>
        <p:nvSpPr>
          <p:cNvPr id="3" name="Title 2"/>
          <p:cNvSpPr>
            <a:spLocks noGrp="1"/>
          </p:cNvSpPr>
          <p:nvPr>
            <p:ph type="title"/>
          </p:nvPr>
        </p:nvSpPr>
        <p:spPr>
          <a:xfrm>
            <a:off x="381000" y="228600"/>
            <a:ext cx="8381260" cy="1054394"/>
          </a:xfrm>
        </p:spPr>
        <p:txBody>
          <a:bodyPr/>
          <a:lstStyle/>
          <a:p>
            <a:r>
              <a:rPr lang="en-US" dirty="0" smtClean="0"/>
              <a:t>Restrooms &amp; water fountains</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8655" y="3048000"/>
            <a:ext cx="5334000" cy="24183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6096000" y="3657026"/>
            <a:ext cx="2438400" cy="1200329"/>
          </a:xfrm>
          <a:prstGeom prst="rect">
            <a:avLst/>
          </a:prstGeom>
          <a:noFill/>
        </p:spPr>
        <p:txBody>
          <a:bodyPr wrap="square" rtlCol="0">
            <a:spAutoFit/>
          </a:bodyPr>
          <a:lstStyle/>
          <a:p>
            <a:r>
              <a:rPr lang="en-US" dirty="0" smtClean="0"/>
              <a:t>This picture is showing what bathroom the African Americans could use.</a:t>
            </a:r>
            <a:endParaRPr lang="en-US" dirty="0"/>
          </a:p>
        </p:txBody>
      </p:sp>
    </p:spTree>
    <p:extLst>
      <p:ext uri="{BB962C8B-B14F-4D97-AF65-F5344CB8AC3E}">
        <p14:creationId xmlns:p14="http://schemas.microsoft.com/office/powerpoint/2010/main" val="2394898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Similar to the bathrooms black people could not use the same drinking fountains as whites. The colored drinking fountains tended to be smaller and not as good quality.</a:t>
            </a:r>
            <a:endParaRPr lang="en-US" dirty="0"/>
          </a:p>
        </p:txBody>
      </p:sp>
      <p:sp>
        <p:nvSpPr>
          <p:cNvPr id="3" name="Title 2"/>
          <p:cNvSpPr>
            <a:spLocks noGrp="1"/>
          </p:cNvSpPr>
          <p:nvPr>
            <p:ph type="title"/>
          </p:nvPr>
        </p:nvSpPr>
        <p:spPr/>
        <p:txBody>
          <a:bodyPr/>
          <a:lstStyle/>
          <a:p>
            <a:r>
              <a:rPr lang="en-US" dirty="0"/>
              <a:t>Restrooms &amp; water fountains</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3429000"/>
            <a:ext cx="4762500" cy="3114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6248400" y="3832175"/>
            <a:ext cx="1371600" cy="2308324"/>
          </a:xfrm>
          <a:prstGeom prst="rect">
            <a:avLst/>
          </a:prstGeom>
          <a:noFill/>
        </p:spPr>
        <p:txBody>
          <a:bodyPr wrap="square" rtlCol="0">
            <a:spAutoFit/>
          </a:bodyPr>
          <a:lstStyle/>
          <a:p>
            <a:r>
              <a:rPr lang="en-US" dirty="0" smtClean="0"/>
              <a:t>This shows a black man using the colored </a:t>
            </a:r>
            <a:r>
              <a:rPr lang="en-US" dirty="0" err="1" smtClean="0"/>
              <a:t>drinkimg</a:t>
            </a:r>
            <a:r>
              <a:rPr lang="en-US" dirty="0" smtClean="0"/>
              <a:t> fountain in a restaurant. </a:t>
            </a:r>
            <a:endParaRPr lang="en-US" dirty="0"/>
          </a:p>
        </p:txBody>
      </p:sp>
    </p:spTree>
    <p:extLst>
      <p:ext uri="{BB962C8B-B14F-4D97-AF65-F5344CB8AC3E}">
        <p14:creationId xmlns:p14="http://schemas.microsoft.com/office/powerpoint/2010/main" val="10646688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law stated that school would be segregated and whites and blacks would attend separate schools. In the schools for African Americans the teaching was not as good and they did not have as many resources.</a:t>
            </a:r>
            <a:endParaRPr lang="en-US" dirty="0"/>
          </a:p>
        </p:txBody>
      </p:sp>
      <p:sp>
        <p:nvSpPr>
          <p:cNvPr id="3" name="Title 2"/>
          <p:cNvSpPr>
            <a:spLocks noGrp="1"/>
          </p:cNvSpPr>
          <p:nvPr>
            <p:ph type="title"/>
          </p:nvPr>
        </p:nvSpPr>
        <p:spPr/>
        <p:txBody>
          <a:bodyPr/>
          <a:lstStyle/>
          <a:p>
            <a:r>
              <a:rPr lang="en-US" dirty="0" smtClean="0"/>
              <a:t>Schooling</a:t>
            </a:r>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429000"/>
            <a:ext cx="3333750" cy="2581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4572000" y="4070866"/>
            <a:ext cx="3886200" cy="1200329"/>
          </a:xfrm>
          <a:prstGeom prst="rect">
            <a:avLst/>
          </a:prstGeom>
          <a:noFill/>
        </p:spPr>
        <p:txBody>
          <a:bodyPr wrap="square" rtlCol="0">
            <a:spAutoFit/>
          </a:bodyPr>
          <a:lstStyle/>
          <a:p>
            <a:r>
              <a:rPr lang="en-US" dirty="0" smtClean="0"/>
              <a:t>In this picture it shows an African American school, and the students are crowded and don’t have a suitable environment.</a:t>
            </a:r>
            <a:endParaRPr lang="en-US" dirty="0"/>
          </a:p>
        </p:txBody>
      </p:sp>
    </p:spTree>
    <p:extLst>
      <p:ext uri="{BB962C8B-B14F-4D97-AF65-F5344CB8AC3E}">
        <p14:creationId xmlns:p14="http://schemas.microsoft.com/office/powerpoint/2010/main" val="20038990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 </a:t>
            </a:r>
            <a:r>
              <a:rPr lang="en-US" dirty="0" err="1"/>
              <a:t>N</a:t>
            </a:r>
            <a:r>
              <a:rPr lang="en-US" dirty="0" err="1" smtClean="0"/>
              <a:t>ovemebr</a:t>
            </a:r>
            <a:r>
              <a:rPr lang="en-US" dirty="0" smtClean="0"/>
              <a:t> of 1960, Ruby Bridges, a young black girl, was the first </a:t>
            </a:r>
            <a:r>
              <a:rPr lang="en-US" dirty="0" err="1" smtClean="0"/>
              <a:t>afruican</a:t>
            </a:r>
            <a:r>
              <a:rPr lang="en-US" dirty="0" smtClean="0"/>
              <a:t> </a:t>
            </a:r>
            <a:r>
              <a:rPr lang="en-US" dirty="0" err="1" smtClean="0"/>
              <a:t>amerucan</a:t>
            </a:r>
            <a:r>
              <a:rPr lang="en-US" dirty="0" smtClean="0"/>
              <a:t> to attend a white school. All the people threatened her and they needed army troops to escort her in. </a:t>
            </a:r>
            <a:endParaRPr lang="en-US" dirty="0"/>
          </a:p>
        </p:txBody>
      </p:sp>
      <p:sp>
        <p:nvSpPr>
          <p:cNvPr id="3" name="Title 2"/>
          <p:cNvSpPr>
            <a:spLocks noGrp="1"/>
          </p:cNvSpPr>
          <p:nvPr>
            <p:ph type="title"/>
          </p:nvPr>
        </p:nvSpPr>
        <p:spPr/>
        <p:txBody>
          <a:bodyPr/>
          <a:lstStyle/>
          <a:p>
            <a:r>
              <a:rPr lang="en-US" dirty="0" smtClean="0"/>
              <a:t>Schooling</a:t>
            </a:r>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4855" y="2971800"/>
            <a:ext cx="3733800" cy="29477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4343400" y="3726873"/>
            <a:ext cx="2133600" cy="1477328"/>
          </a:xfrm>
          <a:prstGeom prst="rect">
            <a:avLst/>
          </a:prstGeom>
          <a:noFill/>
        </p:spPr>
        <p:txBody>
          <a:bodyPr wrap="square" rtlCol="0">
            <a:spAutoFit/>
          </a:bodyPr>
          <a:lstStyle/>
          <a:p>
            <a:r>
              <a:rPr lang="en-US" dirty="0" smtClean="0"/>
              <a:t>This picture shows Ruby being escorted into school by police officers.</a:t>
            </a:r>
            <a:endParaRPr lang="en-US" dirty="0"/>
          </a:p>
        </p:txBody>
      </p:sp>
    </p:spTree>
    <p:extLst>
      <p:ext uri="{BB962C8B-B14F-4D97-AF65-F5344CB8AC3E}">
        <p14:creationId xmlns:p14="http://schemas.microsoft.com/office/powerpoint/2010/main" val="19554478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dirty="0" smtClean="0"/>
              <a:t>Overall, African Americans fought and won their rights, and disbanded </a:t>
            </a:r>
            <a:r>
              <a:rPr lang="en-US" sz="3200" smtClean="0"/>
              <a:t>the Jim Crow Laws.</a:t>
            </a:r>
            <a:endParaRPr lang="en-US" sz="3200"/>
          </a:p>
        </p:txBody>
      </p:sp>
      <p:sp>
        <p:nvSpPr>
          <p:cNvPr id="3" name="Title 2"/>
          <p:cNvSpPr>
            <a:spLocks noGrp="1"/>
          </p:cNvSpPr>
          <p:nvPr>
            <p:ph type="title"/>
          </p:nvPr>
        </p:nvSpPr>
        <p:spPr/>
        <p:txBody>
          <a:bodyPr/>
          <a:lstStyle/>
          <a:p>
            <a:r>
              <a:rPr lang="en-US" dirty="0" smtClean="0"/>
              <a:t>Conclusion</a:t>
            </a:r>
            <a:endParaRPr lang="en-US" dirty="0"/>
          </a:p>
        </p:txBody>
      </p:sp>
    </p:spTree>
    <p:extLst>
      <p:ext uri="{BB962C8B-B14F-4D97-AF65-F5344CB8AC3E}">
        <p14:creationId xmlns:p14="http://schemas.microsoft.com/office/powerpoint/2010/main" val="249932293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88</TotalTime>
  <Words>366</Words>
  <Application>Microsoft Office PowerPoint</Application>
  <PresentationFormat>On-screen Show (4:3)</PresentationFormat>
  <Paragraphs>27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Grid</vt:lpstr>
      <vt:lpstr>Jim Crow Laws Photo Essay</vt:lpstr>
      <vt:lpstr>Introduction</vt:lpstr>
      <vt:lpstr>Busses </vt:lpstr>
      <vt:lpstr>Busses</vt:lpstr>
      <vt:lpstr>Restrooms &amp; water fountains</vt:lpstr>
      <vt:lpstr>Restrooms &amp; water fountains</vt:lpstr>
      <vt:lpstr>Schooling</vt:lpstr>
      <vt:lpstr>Schooling</vt:lpstr>
      <vt:lpstr>Conclusion</vt:lpstr>
    </vt:vector>
  </TitlesOfParts>
  <Company>Dearborn Public Schools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Jim Crow Laws</dc:title>
  <dc:creator>Windows User</dc:creator>
  <cp:lastModifiedBy>Windows User</cp:lastModifiedBy>
  <cp:revision>12</cp:revision>
  <dcterms:created xsi:type="dcterms:W3CDTF">2015-05-11T17:31:54Z</dcterms:created>
  <dcterms:modified xsi:type="dcterms:W3CDTF">2015-05-13T17:12:42Z</dcterms:modified>
</cp:coreProperties>
</file>