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310699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2756494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2580565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500957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1157211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169058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825557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9471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64608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224515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B9C4-22A4-499A-A0E8-2808C2EAF88B}" type="datetimeFigureOut">
              <a:rPr lang="en-US" smtClean="0"/>
              <a:t>5/13/2015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D50F75-F4A0-4DD8-8A4B-EF0CA3BF2017}" type="slidenum">
              <a:rPr lang="en-US" smtClean="0"/>
              <a:t>‹#›</a:t>
            </a:fld>
            <a:endParaRPr lang="en-US" dirty="0"/>
          </a:p>
        </p:txBody>
      </p:sp>
    </p:spTree>
    <p:extLst>
      <p:ext uri="{BB962C8B-B14F-4D97-AF65-F5344CB8AC3E}">
        <p14:creationId xmlns:p14="http://schemas.microsoft.com/office/powerpoint/2010/main" val="281761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EB9C4-22A4-499A-A0E8-2808C2EAF88B}" type="datetimeFigureOut">
              <a:rPr lang="en-US" smtClean="0"/>
              <a:t>5/13/2015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50F75-F4A0-4DD8-8A4B-EF0CA3BF2017}" type="slidenum">
              <a:rPr lang="en-US" smtClean="0"/>
              <a:t>‹#›</a:t>
            </a:fld>
            <a:endParaRPr lang="en-US" dirty="0"/>
          </a:p>
        </p:txBody>
      </p:sp>
    </p:spTree>
    <p:extLst>
      <p:ext uri="{BB962C8B-B14F-4D97-AF65-F5344CB8AC3E}">
        <p14:creationId xmlns:p14="http://schemas.microsoft.com/office/powerpoint/2010/main" val="2712334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Jim Crow Laws</a:t>
            </a:r>
            <a:br>
              <a:rPr lang="en-US" dirty="0" smtClean="0"/>
            </a:br>
            <a:r>
              <a:rPr lang="en-US" dirty="0" smtClean="0"/>
              <a:t>Photo Essay</a:t>
            </a:r>
            <a:endParaRPr lang="en-US" dirty="0"/>
          </a:p>
        </p:txBody>
      </p:sp>
      <p:sp>
        <p:nvSpPr>
          <p:cNvPr id="3" name="Subtitle 2"/>
          <p:cNvSpPr>
            <a:spLocks noGrp="1"/>
          </p:cNvSpPr>
          <p:nvPr>
            <p:ph type="subTitle" idx="1"/>
          </p:nvPr>
        </p:nvSpPr>
        <p:spPr/>
        <p:txBody>
          <a:bodyPr/>
          <a:lstStyle/>
          <a:p>
            <a:r>
              <a:rPr lang="en-US" dirty="0" smtClean="0"/>
              <a:t>By Jacob Schweiger</a:t>
            </a:r>
            <a:endParaRPr lang="en-US" dirty="0"/>
          </a:p>
        </p:txBody>
      </p:sp>
    </p:spTree>
    <p:extLst>
      <p:ext uri="{BB962C8B-B14F-4D97-AF65-F5344CB8AC3E}">
        <p14:creationId xmlns:p14="http://schemas.microsoft.com/office/powerpoint/2010/main" val="3315336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Jim Crow Laws affected many people, not just in public places. Black people didn’t have many of the rights that they do now, and this is thanks to Martin Luther King Jr. and many other Civil Rights activists.</a:t>
            </a:r>
            <a:endParaRPr lang="en-US" dirty="0"/>
          </a:p>
        </p:txBody>
      </p:sp>
      <p:pic>
        <p:nvPicPr>
          <p:cNvPr id="8194" name="Picture 2" descr="C:\Users\20047600.DPS\Desktop\ml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019550"/>
            <a:ext cx="3810000"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4530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Cont.</a:t>
            </a:r>
            <a:endParaRPr lang="en-US" dirty="0"/>
          </a:p>
        </p:txBody>
      </p:sp>
      <p:sp>
        <p:nvSpPr>
          <p:cNvPr id="3" name="Content Placeholder 2"/>
          <p:cNvSpPr>
            <a:spLocks noGrp="1"/>
          </p:cNvSpPr>
          <p:nvPr>
            <p:ph idx="1"/>
          </p:nvPr>
        </p:nvSpPr>
        <p:spPr/>
        <p:txBody>
          <a:bodyPr/>
          <a:lstStyle/>
          <a:p>
            <a:r>
              <a:rPr lang="en-US" dirty="0" smtClean="0"/>
              <a:t>Martin Luther King Jr. did many things to help get rid of the Jim Crow Laws, his peaceful protests all the way to Washington will be forever remembered. </a:t>
            </a:r>
            <a:endParaRPr lang="en-US" dirty="0"/>
          </a:p>
        </p:txBody>
      </p:sp>
    </p:spTree>
    <p:extLst>
      <p:ext uri="{BB962C8B-B14F-4D97-AF65-F5344CB8AC3E}">
        <p14:creationId xmlns:p14="http://schemas.microsoft.com/office/powerpoint/2010/main" val="1730429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The Jim Crow laws prevented from blacks and whites being together and doing certain things in public.</a:t>
            </a:r>
          </a:p>
          <a:p>
            <a:pPr marL="0" indent="0">
              <a:buNone/>
            </a:pPr>
            <a:r>
              <a:rPr lang="en-US" dirty="0" smtClean="0"/>
              <a:t> </a:t>
            </a:r>
          </a:p>
          <a:p>
            <a:pPr marL="0" indent="0">
              <a:buNone/>
            </a:pPr>
            <a:r>
              <a:rPr lang="en-US" dirty="0" smtClean="0"/>
              <a:t>The picture represents</a:t>
            </a:r>
          </a:p>
          <a:p>
            <a:pPr marL="0" indent="0">
              <a:buNone/>
            </a:pPr>
            <a:r>
              <a:rPr lang="en-US" dirty="0" smtClean="0"/>
              <a:t>public transportation</a:t>
            </a:r>
          </a:p>
          <a:p>
            <a:pPr marL="0" indent="0">
              <a:buNone/>
            </a:pPr>
            <a:r>
              <a:rPr lang="en-US" dirty="0" smtClean="0"/>
              <a:t>that is segregated</a:t>
            </a:r>
          </a:p>
        </p:txBody>
      </p:sp>
      <p:pic>
        <p:nvPicPr>
          <p:cNvPr id="1026" name="Picture 2" descr="C:\Users\20047600.DPS\Desktop\Josephine-School-Segregatio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428998"/>
            <a:ext cx="4519613" cy="301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637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Restaurants</a:t>
            </a:r>
            <a:endParaRPr lang="en-US" dirty="0"/>
          </a:p>
        </p:txBody>
      </p:sp>
      <p:sp>
        <p:nvSpPr>
          <p:cNvPr id="3" name="Content Placeholder 2"/>
          <p:cNvSpPr>
            <a:spLocks noGrp="1"/>
          </p:cNvSpPr>
          <p:nvPr>
            <p:ph idx="1"/>
          </p:nvPr>
        </p:nvSpPr>
        <p:spPr/>
        <p:txBody>
          <a:bodyPr/>
          <a:lstStyle/>
          <a:p>
            <a:r>
              <a:rPr lang="en-US" dirty="0" smtClean="0"/>
              <a:t>Many restaurants were segregated between blacks and whites</a:t>
            </a:r>
          </a:p>
          <a:p>
            <a:r>
              <a:rPr lang="en-US" dirty="0" smtClean="0"/>
              <a:t>Some blacks weren't even allowed to stay and eat in the restaurant </a:t>
            </a:r>
          </a:p>
          <a:p>
            <a:pPr marL="0" indent="0">
              <a:buNone/>
            </a:pPr>
            <a:r>
              <a:rPr lang="en-US" dirty="0" smtClean="0"/>
              <a:t>Here a sit in is taking place</a:t>
            </a:r>
          </a:p>
          <a:p>
            <a:pPr marL="0" indent="0">
              <a:buNone/>
            </a:pPr>
            <a:r>
              <a:rPr lang="en-US" dirty="0" smtClean="0"/>
              <a:t>because the men wont put</a:t>
            </a:r>
          </a:p>
          <a:p>
            <a:pPr marL="0" indent="0">
              <a:buNone/>
            </a:pPr>
            <a:r>
              <a:rPr lang="en-US" dirty="0" smtClean="0"/>
              <a:t>up with the Jim Crow Laws</a:t>
            </a:r>
            <a:endParaRPr lang="en-US" dirty="0"/>
          </a:p>
        </p:txBody>
      </p:sp>
      <p:pic>
        <p:nvPicPr>
          <p:cNvPr id="2051" name="Picture 3" descr="C:\Users\20047600.DPS\Desktop\sit 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733800"/>
            <a:ext cx="3987800" cy="2867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48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Restaurants Cont.</a:t>
            </a:r>
            <a:endParaRPr lang="en-US" dirty="0"/>
          </a:p>
        </p:txBody>
      </p:sp>
      <p:sp>
        <p:nvSpPr>
          <p:cNvPr id="3" name="Content Placeholder 2"/>
          <p:cNvSpPr>
            <a:spLocks noGrp="1"/>
          </p:cNvSpPr>
          <p:nvPr>
            <p:ph idx="1"/>
          </p:nvPr>
        </p:nvSpPr>
        <p:spPr/>
        <p:txBody>
          <a:bodyPr/>
          <a:lstStyle/>
          <a:p>
            <a:r>
              <a:rPr lang="en-US" dirty="0" smtClean="0"/>
              <a:t>Here is a small little </a:t>
            </a:r>
          </a:p>
          <a:p>
            <a:r>
              <a:rPr lang="en-US" dirty="0" smtClean="0"/>
              <a:t>restaurant for blacks</a:t>
            </a:r>
          </a:p>
          <a:p>
            <a:r>
              <a:rPr lang="en-US" dirty="0" smtClean="0"/>
              <a:t>because they couldn’t </a:t>
            </a:r>
          </a:p>
          <a:p>
            <a:r>
              <a:rPr lang="en-US" dirty="0" smtClean="0"/>
              <a:t>eat with whites </a:t>
            </a:r>
            <a:endParaRPr lang="en-US" dirty="0"/>
          </a:p>
        </p:txBody>
      </p:sp>
      <p:pic>
        <p:nvPicPr>
          <p:cNvPr id="3074" name="Picture 2" descr="C:\Users\20047600.DPS\Desktop\small hou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905000"/>
            <a:ext cx="4267200" cy="286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a:t>
            </a:r>
            <a:endParaRPr lang="en-US" dirty="0"/>
          </a:p>
        </p:txBody>
      </p:sp>
      <p:sp>
        <p:nvSpPr>
          <p:cNvPr id="3" name="Content Placeholder 2"/>
          <p:cNvSpPr>
            <a:spLocks noGrp="1"/>
          </p:cNvSpPr>
          <p:nvPr>
            <p:ph idx="1"/>
          </p:nvPr>
        </p:nvSpPr>
        <p:spPr/>
        <p:txBody>
          <a:bodyPr/>
          <a:lstStyle/>
          <a:p>
            <a:r>
              <a:rPr lang="en-US" dirty="0" smtClean="0"/>
              <a:t>Schools were also segregated, black and white children weren't allowed to go to school together</a:t>
            </a:r>
          </a:p>
          <a:p>
            <a:r>
              <a:rPr lang="en-US" dirty="0" smtClean="0"/>
              <a:t>Many parents refused to have they're children attend school with African American children</a:t>
            </a:r>
          </a:p>
          <a:p>
            <a:r>
              <a:rPr lang="en-US" dirty="0" smtClean="0"/>
              <a:t>Here a racist little girl tries to</a:t>
            </a:r>
          </a:p>
          <a:p>
            <a:r>
              <a:rPr lang="en-US" dirty="0" smtClean="0"/>
              <a:t>intimidate an African American</a:t>
            </a:r>
          </a:p>
          <a:p>
            <a:r>
              <a:rPr lang="en-US" dirty="0" smtClean="0"/>
              <a:t>girl</a:t>
            </a:r>
            <a:endParaRPr lang="en-US" dirty="0"/>
          </a:p>
        </p:txBody>
      </p:sp>
      <p:pic>
        <p:nvPicPr>
          <p:cNvPr id="4098" name="Picture 2" descr="C:\Users\20047600.DPS\Desktop\racist school gir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191000"/>
            <a:ext cx="30480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198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 Cont.</a:t>
            </a:r>
            <a:endParaRPr lang="en-US" dirty="0"/>
          </a:p>
        </p:txBody>
      </p:sp>
      <p:sp>
        <p:nvSpPr>
          <p:cNvPr id="3" name="Content Placeholder 2"/>
          <p:cNvSpPr>
            <a:spLocks noGrp="1"/>
          </p:cNvSpPr>
          <p:nvPr>
            <p:ph idx="1"/>
          </p:nvPr>
        </p:nvSpPr>
        <p:spPr/>
        <p:txBody>
          <a:bodyPr/>
          <a:lstStyle/>
          <a:p>
            <a:r>
              <a:rPr lang="en-US" dirty="0" smtClean="0"/>
              <a:t>Here, a little boy is protesting</a:t>
            </a:r>
          </a:p>
          <a:p>
            <a:r>
              <a:rPr lang="en-US" dirty="0" smtClean="0"/>
              <a:t>against going to school with</a:t>
            </a:r>
          </a:p>
          <a:p>
            <a:r>
              <a:rPr lang="en-US" dirty="0" smtClean="0"/>
              <a:t>African Americans</a:t>
            </a:r>
            <a:endParaRPr lang="en-US" dirty="0"/>
          </a:p>
        </p:txBody>
      </p:sp>
      <p:pic>
        <p:nvPicPr>
          <p:cNvPr id="5122" name="Picture 2" descr="C:\Users\20047600.DPS\Desktop\racistki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1981200"/>
            <a:ext cx="26670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204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Restrooms and Drinking Fountains</a:t>
            </a:r>
            <a:endParaRPr lang="en-US" dirty="0"/>
          </a:p>
        </p:txBody>
      </p:sp>
      <p:sp>
        <p:nvSpPr>
          <p:cNvPr id="3" name="Content Placeholder 2"/>
          <p:cNvSpPr>
            <a:spLocks noGrp="1"/>
          </p:cNvSpPr>
          <p:nvPr>
            <p:ph idx="1"/>
          </p:nvPr>
        </p:nvSpPr>
        <p:spPr/>
        <p:txBody>
          <a:bodyPr/>
          <a:lstStyle/>
          <a:p>
            <a:r>
              <a:rPr lang="en-US" dirty="0" smtClean="0"/>
              <a:t>Even public restrooms were segregated, of course the white bathrooms being more nice and clean than the black bathrooms</a:t>
            </a:r>
          </a:p>
          <a:p>
            <a:r>
              <a:rPr lang="en-US" dirty="0" smtClean="0"/>
              <a:t>Water fountains also were segregated, whites wouldn’t allow blacks to even take a quick sip from the white drinking fountains, same for the bathrooms</a:t>
            </a:r>
            <a:endParaRPr lang="en-US" dirty="0"/>
          </a:p>
        </p:txBody>
      </p:sp>
    </p:spTree>
    <p:extLst>
      <p:ext uri="{BB962C8B-B14F-4D97-AF65-F5344CB8AC3E}">
        <p14:creationId xmlns:p14="http://schemas.microsoft.com/office/powerpoint/2010/main" val="427583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Restrooms and Water Fountains Cont.</a:t>
            </a:r>
            <a:endParaRPr lang="en-US" dirty="0"/>
          </a:p>
        </p:txBody>
      </p:sp>
      <p:sp>
        <p:nvSpPr>
          <p:cNvPr id="3" name="Content Placeholder 2"/>
          <p:cNvSpPr>
            <a:spLocks noGrp="1"/>
          </p:cNvSpPr>
          <p:nvPr>
            <p:ph idx="1"/>
          </p:nvPr>
        </p:nvSpPr>
        <p:spPr/>
        <p:txBody>
          <a:bodyPr/>
          <a:lstStyle/>
          <a:p>
            <a:r>
              <a:rPr lang="en-US" dirty="0" smtClean="0"/>
              <a:t>Here, there is a sign pointing</a:t>
            </a:r>
          </a:p>
          <a:p>
            <a:r>
              <a:rPr lang="en-US" dirty="0" smtClean="0"/>
              <a:t>in the direction for white and</a:t>
            </a:r>
          </a:p>
          <a:p>
            <a:r>
              <a:rPr lang="en-US" dirty="0" smtClean="0"/>
              <a:t>colored bathrooms</a:t>
            </a:r>
            <a:endParaRPr lang="en-US" dirty="0"/>
          </a:p>
        </p:txBody>
      </p:sp>
      <p:pic>
        <p:nvPicPr>
          <p:cNvPr id="6146" name="Picture 2" descr="C:\Users\20047600.DPS\Desktop\restroo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524000"/>
            <a:ext cx="3386137"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7987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Restrooms and Water Fountains Cont.</a:t>
            </a:r>
            <a:endParaRPr lang="en-US" dirty="0"/>
          </a:p>
        </p:txBody>
      </p:sp>
      <p:sp>
        <p:nvSpPr>
          <p:cNvPr id="3" name="Content Placeholder 2"/>
          <p:cNvSpPr>
            <a:spLocks noGrp="1"/>
          </p:cNvSpPr>
          <p:nvPr>
            <p:ph idx="1"/>
          </p:nvPr>
        </p:nvSpPr>
        <p:spPr/>
        <p:txBody>
          <a:bodyPr/>
          <a:lstStyle/>
          <a:p>
            <a:r>
              <a:rPr lang="en-US" dirty="0" smtClean="0"/>
              <a:t>The black water fountains were in worse condition, they were smaller, and had worse quality water. </a:t>
            </a:r>
          </a:p>
          <a:p>
            <a:endParaRPr lang="en-US" dirty="0"/>
          </a:p>
        </p:txBody>
      </p:sp>
      <p:pic>
        <p:nvPicPr>
          <p:cNvPr id="7170" name="Picture 2" descr="C:\Users\20047600.DPS\Desktop\black water founta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2819400"/>
            <a:ext cx="3854548" cy="293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838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323</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Jim Crow Laws Photo Essay</vt:lpstr>
      <vt:lpstr>Introduction </vt:lpstr>
      <vt:lpstr>Restaurants</vt:lpstr>
      <vt:lpstr>Restaurants Cont.</vt:lpstr>
      <vt:lpstr>Schools</vt:lpstr>
      <vt:lpstr>Schools Cont.</vt:lpstr>
      <vt:lpstr>Restrooms and Drinking Fountains</vt:lpstr>
      <vt:lpstr>Restrooms and Water Fountains Cont.</vt:lpstr>
      <vt:lpstr>Restrooms and Water Fountains Cont.</vt:lpstr>
      <vt:lpstr>Conclusion</vt:lpstr>
      <vt:lpstr>Conclusion Cont.</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Jim Crow Laws Photo Essay</dc:title>
  <dc:creator>Windows User</dc:creator>
  <cp:lastModifiedBy>Windows User</cp:lastModifiedBy>
  <cp:revision>6</cp:revision>
  <dcterms:created xsi:type="dcterms:W3CDTF">2015-05-12T17:18:42Z</dcterms:created>
  <dcterms:modified xsi:type="dcterms:W3CDTF">2015-05-13T15:32:13Z</dcterms:modified>
</cp:coreProperties>
</file>