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6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74248-09C2-B940-AA1E-1743155EBD66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FBDF0-C442-FA43-8BBE-6A853B100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FBDF0-C442-FA43-8BBE-6A853B1007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84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FBDF0-C442-FA43-8BBE-6A853B1007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09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C37F-6D88-1B4F-89B3-B07FEDC2DA6E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C37F-6D88-1B4F-89B3-B07FEDC2DA6E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A2EF-CE77-914F-9A34-23D2A5608F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C37F-6D88-1B4F-89B3-B07FEDC2DA6E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A2EF-CE77-914F-9A34-23D2A5608F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C37F-6D88-1B4F-89B3-B07FEDC2DA6E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A2EF-CE77-914F-9A34-23D2A5608F4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C37F-6D88-1B4F-89B3-B07FEDC2DA6E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A2EF-CE77-914F-9A34-23D2A5608F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C37F-6D88-1B4F-89B3-B07FEDC2DA6E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A2EF-CE77-914F-9A34-23D2A5608F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C37F-6D88-1B4F-89B3-B07FEDC2DA6E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A2EF-CE77-914F-9A34-23D2A5608F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C37F-6D88-1B4F-89B3-B07FEDC2DA6E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A2EF-CE77-914F-9A34-23D2A5608F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C37F-6D88-1B4F-89B3-B07FEDC2DA6E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A2EF-CE77-914F-9A34-23D2A5608F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C37F-6D88-1B4F-89B3-B07FEDC2DA6E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A2EF-CE77-914F-9A34-23D2A5608F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C37F-6D88-1B4F-89B3-B07FEDC2DA6E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A2EF-CE77-914F-9A34-23D2A5608F4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C37F-6D88-1B4F-89B3-B07FEDC2DA6E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A2EF-CE77-914F-9A34-23D2A5608F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C37F-6D88-1B4F-89B3-B07FEDC2DA6E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A2EF-CE77-914F-9A34-23D2A5608F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C37F-6D88-1B4F-89B3-B07FEDC2DA6E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A2EF-CE77-914F-9A34-23D2A5608F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5BCC37F-6D88-1B4F-89B3-B07FEDC2DA6E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9CAA2EF-CE77-914F-9A34-23D2A5608F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omen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328969"/>
            <a:ext cx="7968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2C1458"/>
                </a:solidFill>
                <a:latin typeface="Abadi MT Condensed Extra Bold"/>
                <a:cs typeface="Abadi MT Condensed Extra Bold"/>
              </a:rPr>
              <a:t>FEMINIST MOVEMENT</a:t>
            </a:r>
            <a:endParaRPr lang="en-US" sz="5400" dirty="0">
              <a:solidFill>
                <a:srgbClr val="2C1458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7225" y="5820510"/>
            <a:ext cx="4154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4">
                    <a:lumMod val="25000"/>
                  </a:schemeClr>
                </a:solidFill>
              </a:rPr>
              <a:t>Nour</a:t>
            </a:r>
            <a:r>
              <a:rPr lang="en-US" sz="3600" dirty="0" smtClean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4">
                    <a:lumMod val="25000"/>
                  </a:schemeClr>
                </a:solidFill>
              </a:rPr>
              <a:t>Elzarkani</a:t>
            </a:r>
            <a:endParaRPr lang="en-US" sz="3600" dirty="0" smtClean="0">
              <a:solidFill>
                <a:schemeClr val="accent4">
                  <a:lumMod val="2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4">
                    <a:lumMod val="25000"/>
                  </a:schemeClr>
                </a:solidFill>
              </a:rPr>
              <a:t>6</a:t>
            </a:r>
            <a:r>
              <a:rPr lang="en-US" sz="3600" baseline="30000" dirty="0" smtClean="0">
                <a:solidFill>
                  <a:schemeClr val="accent4">
                    <a:lumMod val="25000"/>
                  </a:schemeClr>
                </a:solidFill>
              </a:rPr>
              <a:t>th</a:t>
            </a:r>
            <a:r>
              <a:rPr lang="en-US" sz="3600" dirty="0" smtClean="0">
                <a:solidFill>
                  <a:schemeClr val="accent4">
                    <a:lumMod val="25000"/>
                  </a:schemeClr>
                </a:solidFill>
              </a:rPr>
              <a:t> hour</a:t>
            </a:r>
            <a:endParaRPr lang="en-US" sz="3600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15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2732" y="439270"/>
            <a:ext cx="7770813" cy="1429871"/>
          </a:xfrm>
        </p:spPr>
        <p:txBody>
          <a:bodyPr/>
          <a:lstStyle/>
          <a:p>
            <a:r>
              <a:rPr lang="en-US" dirty="0" smtClean="0">
                <a:solidFill>
                  <a:srgbClr val="2C1458"/>
                </a:solidFill>
              </a:rPr>
              <a:t>How did it create change?</a:t>
            </a:r>
            <a:endParaRPr lang="en-US" dirty="0">
              <a:solidFill>
                <a:srgbClr val="2C145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134" y="2009691"/>
            <a:ext cx="7240043" cy="3927645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2C1458"/>
                </a:solidFill>
              </a:rPr>
              <a:t>The </a:t>
            </a:r>
            <a:r>
              <a:rPr lang="en-US" sz="2800" dirty="0">
                <a:solidFill>
                  <a:srgbClr val="2C1458"/>
                </a:solidFill>
              </a:rPr>
              <a:t>movement </a:t>
            </a:r>
            <a:r>
              <a:rPr lang="en-US" sz="2800" dirty="0" smtClean="0">
                <a:solidFill>
                  <a:srgbClr val="2C1458"/>
                </a:solidFill>
              </a:rPr>
              <a:t>brought </a:t>
            </a:r>
            <a:r>
              <a:rPr lang="en-US" sz="2800" dirty="0">
                <a:solidFill>
                  <a:srgbClr val="2C1458"/>
                </a:solidFill>
              </a:rPr>
              <a:t>major changes in the lives of many </a:t>
            </a:r>
            <a:r>
              <a:rPr lang="en-US" sz="2800" dirty="0" smtClean="0">
                <a:solidFill>
                  <a:srgbClr val="2C1458"/>
                </a:solidFill>
              </a:rPr>
              <a:t>women</a:t>
            </a:r>
          </a:p>
          <a:p>
            <a:pPr>
              <a:buFont typeface="Arial"/>
              <a:buChar char="•"/>
            </a:pPr>
            <a:r>
              <a:rPr lang="en-US" sz="2800" dirty="0">
                <a:solidFill>
                  <a:srgbClr val="2C1458"/>
                </a:solidFill>
              </a:rPr>
              <a:t>It opened to women professions and blue-collar jobs that previously had been reserved for </a:t>
            </a:r>
            <a:r>
              <a:rPr lang="en-US" sz="2800" dirty="0" smtClean="0">
                <a:solidFill>
                  <a:srgbClr val="2C1458"/>
                </a:solidFill>
              </a:rPr>
              <a:t>men</a:t>
            </a:r>
          </a:p>
          <a:p>
            <a:pPr>
              <a:buFont typeface="Arial"/>
              <a:buChar char="•"/>
            </a:pPr>
            <a:r>
              <a:rPr lang="en-US" sz="2800" dirty="0">
                <a:solidFill>
                  <a:srgbClr val="2C1458"/>
                </a:solidFill>
              </a:rPr>
              <a:t>There are many organizations working for women’s </a:t>
            </a:r>
            <a:r>
              <a:rPr lang="en-US" sz="2800" dirty="0" smtClean="0">
                <a:solidFill>
                  <a:srgbClr val="2C1458"/>
                </a:solidFill>
              </a:rPr>
              <a:t>equality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2C1458"/>
                </a:solidFill>
              </a:rPr>
              <a:t> </a:t>
            </a:r>
            <a:r>
              <a:rPr lang="en-US" sz="2800" dirty="0" smtClean="0">
                <a:solidFill>
                  <a:srgbClr val="2C1458"/>
                </a:solidFill>
              </a:rPr>
              <a:t>      -</a:t>
            </a:r>
            <a:r>
              <a:rPr lang="en-US" sz="2800" dirty="0">
                <a:solidFill>
                  <a:srgbClr val="2C1458"/>
                </a:solidFill>
              </a:rPr>
              <a:t>National Organization for </a:t>
            </a:r>
            <a:r>
              <a:rPr lang="en-US" sz="2800" dirty="0" smtClean="0">
                <a:solidFill>
                  <a:srgbClr val="2C1458"/>
                </a:solidFill>
              </a:rPr>
              <a:t>Women</a:t>
            </a:r>
          </a:p>
          <a:p>
            <a:pPr marL="0" indent="0">
              <a:buNone/>
            </a:pPr>
            <a:endParaRPr lang="en-US" dirty="0" smtClean="0">
              <a:solidFill>
                <a:srgbClr val="2C14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8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chemeClr val="accent4">
                    <a:lumMod val="25000"/>
                  </a:schemeClr>
                </a:solidFill>
              </a:rPr>
              <a:t>What was the goal of the Feminist Movement</a:t>
            </a:r>
            <a:r>
              <a:rPr lang="en-US" dirty="0" smtClean="0">
                <a:solidFill>
                  <a:srgbClr val="2C1458"/>
                </a:solidFill>
              </a:rPr>
              <a:t>?</a:t>
            </a:r>
            <a:endParaRPr lang="en-US" dirty="0">
              <a:solidFill>
                <a:srgbClr val="2C145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910" y="2420305"/>
            <a:ext cx="6278196" cy="26903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2C1458"/>
                </a:solidFill>
              </a:rPr>
              <a:t>The goal of the Feminist Movement was to let women vote, have freedom, equal opportunity and control over their lives</a:t>
            </a:r>
            <a:endParaRPr lang="en-US" sz="4000" dirty="0">
              <a:solidFill>
                <a:srgbClr val="2C145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475" y="3933172"/>
            <a:ext cx="2486842" cy="2753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1215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2C1458"/>
                </a:solidFill>
              </a:rPr>
              <a:t>Comparison to the actions of Rosa Parks</a:t>
            </a:r>
            <a:endParaRPr lang="en-US" dirty="0">
              <a:solidFill>
                <a:srgbClr val="2C145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2C1458"/>
                </a:solidFill>
              </a:rPr>
              <a:t>Rosa Parks fought for equality with whites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2C1458"/>
                </a:solidFill>
              </a:rPr>
              <a:t>Women fought/ are fighting for equality with men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2C1458"/>
                </a:solidFill>
              </a:rPr>
              <a:t>Rosa </a:t>
            </a:r>
            <a:r>
              <a:rPr lang="en-US" sz="2800" dirty="0">
                <a:solidFill>
                  <a:srgbClr val="2C1458"/>
                </a:solidFill>
              </a:rPr>
              <a:t>P</a:t>
            </a:r>
            <a:r>
              <a:rPr lang="en-US" sz="2800" dirty="0" smtClean="0">
                <a:solidFill>
                  <a:srgbClr val="2C1458"/>
                </a:solidFill>
              </a:rPr>
              <a:t>arks put up with terrible treatment for not being white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2C1458"/>
                </a:solidFill>
              </a:rPr>
              <a:t>Women put up with terrible treatment for not being men</a:t>
            </a:r>
          </a:p>
          <a:p>
            <a:pPr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858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eminism0109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0"/>
            <a:ext cx="5836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9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arch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323" y="0"/>
            <a:ext cx="5080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9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omens-lib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24" y="0"/>
            <a:ext cx="6925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2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ory">
  <a:themeElements>
    <a:clrScheme name="Custom 2">
      <a:dk1>
        <a:srgbClr val="ED21FF"/>
      </a:dk1>
      <a:lt1>
        <a:srgbClr val="3F1054"/>
      </a:lt1>
      <a:dk2>
        <a:srgbClr val="FC33FF"/>
      </a:dk2>
      <a:lt2>
        <a:srgbClr val="B439FF"/>
      </a:lt2>
      <a:accent1>
        <a:srgbClr val="FF9FF4"/>
      </a:accent1>
      <a:accent2>
        <a:srgbClr val="E07FF1"/>
      </a:accent2>
      <a:accent3>
        <a:srgbClr val="ED7BFB"/>
      </a:accent3>
      <a:accent4>
        <a:srgbClr val="D2C2F1"/>
      </a:accent4>
      <a:accent5>
        <a:srgbClr val="E31DF4"/>
      </a:accent5>
      <a:accent6>
        <a:srgbClr val="9D09D1"/>
      </a:accent6>
      <a:hlink>
        <a:srgbClr val="1286C9"/>
      </a:hlink>
      <a:folHlink>
        <a:srgbClr val="A8C2E7"/>
      </a:folHlink>
    </a:clrScheme>
    <a:fontScheme name="Story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133</TotalTime>
  <Words>120</Words>
  <Application>Microsoft Office PowerPoint</Application>
  <PresentationFormat>On-screen Show (4:3)</PresentationFormat>
  <Paragraphs>17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Story</vt:lpstr>
      <vt:lpstr>PowerPoint Presentation</vt:lpstr>
      <vt:lpstr>How did it create change?</vt:lpstr>
      <vt:lpstr> What was the goal of the Feminist Movement?</vt:lpstr>
      <vt:lpstr>Comparison to the actions of Rosa Parks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IRAQ</dc:creator>
  <cp:lastModifiedBy>Windows User</cp:lastModifiedBy>
  <cp:revision>13</cp:revision>
  <dcterms:created xsi:type="dcterms:W3CDTF">2015-05-11T20:17:37Z</dcterms:created>
  <dcterms:modified xsi:type="dcterms:W3CDTF">2015-05-12T17:44:19Z</dcterms:modified>
</cp:coreProperties>
</file>