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6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7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8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4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0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9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22E9-B893-4757-B22D-F2C9B6742DEE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718B-DCFB-4141-8A0C-7C95984F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0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 One Pagers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6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ynarj1\Downloads\IMG_0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09600"/>
            <a:ext cx="8255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6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ynarj1\Downloads\IMG_0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57200"/>
            <a:ext cx="81788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6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ynarj1\Downloads\IMG_0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" y="381000"/>
            <a:ext cx="83566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5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Chapter 5 One Pagers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One Pagers</dc:title>
  <dc:creator>Windows User</dc:creator>
  <cp:lastModifiedBy>Windows User</cp:lastModifiedBy>
  <cp:revision>1</cp:revision>
  <dcterms:created xsi:type="dcterms:W3CDTF">2015-09-29T18:53:49Z</dcterms:created>
  <dcterms:modified xsi:type="dcterms:W3CDTF">2015-09-29T18:57:55Z</dcterms:modified>
</cp:coreProperties>
</file>