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4eb75c40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4eb75c40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https://iblog.dearbornschools.org/earlychildhood/" TargetMode="External"/><Relationship Id="rId5" Type="http://schemas.openxmlformats.org/officeDocument/2006/relationships/hyperlink" Target="mailto:zanderp@dearbornschools.org" TargetMode="External"/><Relationship Id="rId6" Type="http://schemas.openxmlformats.org/officeDocument/2006/relationships/hyperlink" Target="mailto:grecoc@dearbornschools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267150" y="238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mfortaa"/>
                <a:ea typeface="Comfortaa"/>
                <a:cs typeface="Comfortaa"/>
                <a:sym typeface="Comfortaa"/>
              </a:rPr>
              <a:t>Snow All Day </a:t>
            </a:r>
            <a:r>
              <a:rPr b="1" lang="en">
                <a:latin typeface="Comfortaa"/>
                <a:ea typeface="Comfortaa"/>
                <a:cs typeface="Comfortaa"/>
                <a:sym typeface="Comfortaa"/>
              </a:rPr>
              <a:t>Preschool and Kids Club</a:t>
            </a:r>
            <a:endParaRPr b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8520600" cy="206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To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1225" y="927250"/>
            <a:ext cx="8832300" cy="21884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 flipH="1">
            <a:off x="462150" y="3353925"/>
            <a:ext cx="8130600" cy="17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offer the following programs here at Snow: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All Day Preschool from  7 a.m. to 6 p.m. for 3 and 4 yr olds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Kids Club Before and After School from 7 am to start of school and after school until 6 p.m.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enroll in our programs go to our blog at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https://iblog.dearbornschools.org/earlychildhood/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will find pages for Registration forms, Prices and Registration Packets.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 Email </a:t>
            </a:r>
            <a:r>
              <a:rPr lang="en" u="sng">
                <a:solidFill>
                  <a:schemeClr val="hlink"/>
                </a:solidFill>
                <a:hlinkClick r:id="rId5"/>
              </a:rPr>
              <a:t>zanderp@dearbornschools.org</a:t>
            </a:r>
            <a:r>
              <a:rPr lang="en"/>
              <a:t> </a:t>
            </a:r>
            <a:r>
              <a:rPr lang="en"/>
              <a:t> </a:t>
            </a:r>
            <a:r>
              <a:rPr lang="en"/>
              <a:t>or </a:t>
            </a:r>
            <a:r>
              <a:rPr lang="en" u="sng">
                <a:solidFill>
                  <a:schemeClr val="hlink"/>
                </a:solidFill>
                <a:hlinkClick r:id="rId6"/>
              </a:rPr>
              <a:t>grecoc@dearbornschools.org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