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8" r:id="rId2"/>
    <p:sldId id="265" r:id="rId3"/>
    <p:sldId id="260" r:id="rId4"/>
    <p:sldId id="264" r:id="rId5"/>
    <p:sldId id="261" r:id="rId6"/>
    <p:sldId id="266" r:id="rId7"/>
    <p:sldId id="263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6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7E1958-0C53-49AE-9DCB-67D128FDC7FC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1928DA-DE79-4DBF-B224-8CC3DF588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1685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DC333-2876-41B4-ACFB-2115C756487D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000B-A578-44CC-B438-8B860ACFE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261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DC333-2876-41B4-ACFB-2115C756487D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000B-A578-44CC-B438-8B860ACFE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182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DC333-2876-41B4-ACFB-2115C756487D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000B-A578-44CC-B438-8B860ACFE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942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DC333-2876-41B4-ACFB-2115C756487D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000B-A578-44CC-B438-8B860ACFE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610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DC333-2876-41B4-ACFB-2115C756487D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000B-A578-44CC-B438-8B860ACFE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971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DC333-2876-41B4-ACFB-2115C756487D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000B-A578-44CC-B438-8B860ACFE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02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DC333-2876-41B4-ACFB-2115C756487D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000B-A578-44CC-B438-8B860ACFE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124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DC333-2876-41B4-ACFB-2115C756487D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000B-A578-44CC-B438-8B860ACFE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36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DC333-2876-41B4-ACFB-2115C756487D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000B-A578-44CC-B438-8B860ACFE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595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DC333-2876-41B4-ACFB-2115C756487D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000B-A578-44CC-B438-8B860ACFE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671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DC333-2876-41B4-ACFB-2115C756487D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000B-A578-44CC-B438-8B860ACFE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508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DC333-2876-41B4-ACFB-2115C756487D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3000B-A578-44CC-B438-8B860ACFE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1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Prove 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786" y="4038600"/>
            <a:ext cx="2143125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828800"/>
            <a:ext cx="5486400" cy="991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3405" y="2443552"/>
            <a:ext cx="1752600" cy="1007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3013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2" y="2372519"/>
            <a:ext cx="7686675" cy="298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365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Prove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6874" y="2546573"/>
            <a:ext cx="2159387" cy="1004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8" y="3421976"/>
            <a:ext cx="2698363" cy="2406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3349" y="1828799"/>
            <a:ext cx="7041881" cy="990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5114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7" y="2448719"/>
            <a:ext cx="7553325" cy="282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0115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Prove 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962400"/>
            <a:ext cx="1924050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7201" y="1471433"/>
            <a:ext cx="3925512" cy="1075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9259" y="2686772"/>
            <a:ext cx="1752600" cy="798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3982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" y="2529681"/>
            <a:ext cx="7610475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1290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Prove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201" y="4114800"/>
            <a:ext cx="22860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199" y="1752600"/>
            <a:ext cx="4250059" cy="99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465407"/>
            <a:ext cx="2284361" cy="896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2608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62" y="2343944"/>
            <a:ext cx="7839075" cy="303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931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8</Words>
  <Application>Microsoft Office PowerPoint</Application>
  <PresentationFormat>On-screen Show (4:3)</PresentationFormat>
  <Paragraphs>12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4</cp:revision>
  <cp:lastPrinted>2015-05-11T11:07:09Z</cp:lastPrinted>
  <dcterms:created xsi:type="dcterms:W3CDTF">2015-05-11T10:50:58Z</dcterms:created>
  <dcterms:modified xsi:type="dcterms:W3CDTF">2015-05-11T11:07:17Z</dcterms:modified>
</cp:coreProperties>
</file>