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8" r:id="rId2"/>
    <p:sldId id="265" r:id="rId3"/>
    <p:sldId id="260" r:id="rId4"/>
    <p:sldId id="264" r:id="rId5"/>
    <p:sldId id="261" r:id="rId6"/>
    <p:sldId id="266" r:id="rId7"/>
    <p:sldId id="263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E1958-0C53-49AE-9DCB-67D128FDC7FC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928DA-DE79-4DBF-B224-8CC3DF588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168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6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8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4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1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7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24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9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7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0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DC333-2876-41B4-ACFB-2115C756487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000B-A578-44CC-B438-8B860ACFE5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Prove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6" y="4038600"/>
            <a:ext cx="21431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828800"/>
            <a:ext cx="5486400" cy="991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405" y="2443552"/>
            <a:ext cx="1752600" cy="100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01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" y="2372519"/>
            <a:ext cx="7686675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65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Prove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874" y="2546573"/>
            <a:ext cx="2159387" cy="1004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8" y="3421976"/>
            <a:ext cx="2698363" cy="2406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49" y="1828799"/>
            <a:ext cx="7041881" cy="99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11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" y="2448719"/>
            <a:ext cx="75533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0115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Prove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62400"/>
            <a:ext cx="19240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201" y="1471433"/>
            <a:ext cx="3925512" cy="107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259" y="2686772"/>
            <a:ext cx="1752600" cy="79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98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" y="2529681"/>
            <a:ext cx="76104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129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Prove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01" y="4114800"/>
            <a:ext cx="2286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1752600"/>
            <a:ext cx="4250059" cy="99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465407"/>
            <a:ext cx="2284361" cy="89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608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2" y="2343944"/>
            <a:ext cx="78390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3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</cp:revision>
  <cp:lastPrinted>2015-05-11T11:07:09Z</cp:lastPrinted>
  <dcterms:created xsi:type="dcterms:W3CDTF">2015-05-11T10:50:58Z</dcterms:created>
  <dcterms:modified xsi:type="dcterms:W3CDTF">2015-05-11T11:07:17Z</dcterms:modified>
</cp:coreProperties>
</file>