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2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4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5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7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4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9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2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AA6D3-8719-41D6-806B-2C82E6ECF1F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9718-5782-4F18-AFC6-08C9F7B19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9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 smtClean="0"/>
              <a:t>Edit</a:t>
            </a:r>
            <a:r>
              <a:rPr lang="en-US" b="1" dirty="0" smtClean="0"/>
              <a:t>-correct any grammar, punctuation, capitalization, and spelling errors.</a:t>
            </a:r>
          </a:p>
          <a:p>
            <a:r>
              <a:rPr lang="en-US" b="1" u="sng" dirty="0" smtClean="0"/>
              <a:t>Revise</a:t>
            </a:r>
            <a:r>
              <a:rPr lang="en-US" b="1" dirty="0" smtClean="0"/>
              <a:t>-to look at again and make changes. Add sentences, remove sentences, move things around, etc. </a:t>
            </a:r>
          </a:p>
          <a:p>
            <a:r>
              <a:rPr lang="en-US" b="1" u="sng" dirty="0" smtClean="0"/>
              <a:t>Correct parenthetical citation</a:t>
            </a:r>
            <a:r>
              <a:rPr lang="en-US" b="1" dirty="0" smtClean="0"/>
              <a:t>- </a:t>
            </a:r>
            <a:r>
              <a:rPr lang="en-US" b="1" dirty="0" smtClean="0">
                <a:solidFill>
                  <a:srgbClr val="FF0000"/>
                </a:solidFill>
              </a:rPr>
              <a:t>(Yousafzai 02:36).</a:t>
            </a:r>
            <a:endParaRPr lang="en-US" b="1" u="sng" dirty="0" smtClean="0">
              <a:solidFill>
                <a:srgbClr val="FF0000"/>
              </a:solidFill>
            </a:endParaRPr>
          </a:p>
          <a:p>
            <a:r>
              <a:rPr lang="en-US" b="1" u="sng" dirty="0" smtClean="0"/>
              <a:t>Common errors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smtClean="0"/>
              <a:t>Woman=1</a:t>
            </a:r>
          </a:p>
          <a:p>
            <a:pPr lvl="1"/>
            <a:r>
              <a:rPr lang="en-US" b="1" dirty="0" smtClean="0"/>
              <a:t>Women=2 or more</a:t>
            </a:r>
            <a:endParaRPr lang="en-US" b="1" dirty="0"/>
          </a:p>
          <a:p>
            <a:pPr lvl="1"/>
            <a:r>
              <a:rPr lang="en-US" b="1" dirty="0" smtClean="0"/>
              <a:t>Their-belonging to </a:t>
            </a:r>
          </a:p>
          <a:p>
            <a:pPr lvl="2"/>
            <a:r>
              <a:rPr lang="en-US" b="1" i="1" dirty="0" smtClean="0">
                <a:solidFill>
                  <a:srgbClr val="FF0000"/>
                </a:solidFill>
              </a:rPr>
              <a:t>It is the job of the student to complete their essay.</a:t>
            </a:r>
          </a:p>
          <a:p>
            <a:pPr lvl="1"/>
            <a:r>
              <a:rPr lang="en-US" b="1" dirty="0" smtClean="0"/>
              <a:t>There-a place or position</a:t>
            </a:r>
          </a:p>
          <a:p>
            <a:pPr lvl="2"/>
            <a:r>
              <a:rPr lang="en-US" b="1" i="1" dirty="0" smtClean="0">
                <a:solidFill>
                  <a:srgbClr val="FF0000"/>
                </a:solidFill>
              </a:rPr>
              <a:t>The Chromebooks are there in the back of the room. </a:t>
            </a:r>
          </a:p>
          <a:p>
            <a:pPr lvl="2"/>
            <a:r>
              <a:rPr lang="en-US" b="1" i="1" dirty="0" smtClean="0">
                <a:solidFill>
                  <a:srgbClr val="FF0000"/>
                </a:solidFill>
              </a:rPr>
              <a:t>There is no reason to not complete your essay.</a:t>
            </a:r>
          </a:p>
          <a:p>
            <a:pPr lvl="2"/>
            <a:endParaRPr lang="en-US" b="1" dirty="0" smtClean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63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Helpful Hints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Helpful Hints</dc:title>
  <dc:creator>Windows User</dc:creator>
  <cp:lastModifiedBy>Windows User</cp:lastModifiedBy>
  <cp:revision>1</cp:revision>
  <dcterms:created xsi:type="dcterms:W3CDTF">2019-03-08T14:10:43Z</dcterms:created>
  <dcterms:modified xsi:type="dcterms:W3CDTF">2019-03-08T14:11:00Z</dcterms:modified>
</cp:coreProperties>
</file>