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81DA-7E30-4484-8870-25F08D15BFAC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EC0E-BE75-4EBD-8C19-BC8ADD4A2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63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81DA-7E30-4484-8870-25F08D15BFAC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EC0E-BE75-4EBD-8C19-BC8ADD4A2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0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81DA-7E30-4484-8870-25F08D15BFAC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EC0E-BE75-4EBD-8C19-BC8ADD4A2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68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81DA-7E30-4484-8870-25F08D15BFAC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EC0E-BE75-4EBD-8C19-BC8ADD4A2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1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81DA-7E30-4484-8870-25F08D15BFAC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EC0E-BE75-4EBD-8C19-BC8ADD4A2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0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81DA-7E30-4484-8870-25F08D15BFAC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EC0E-BE75-4EBD-8C19-BC8ADD4A2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73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81DA-7E30-4484-8870-25F08D15BFAC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EC0E-BE75-4EBD-8C19-BC8ADD4A2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4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81DA-7E30-4484-8870-25F08D15BFAC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EC0E-BE75-4EBD-8C19-BC8ADD4A2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58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81DA-7E30-4484-8870-25F08D15BFAC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EC0E-BE75-4EBD-8C19-BC8ADD4A2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76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81DA-7E30-4484-8870-25F08D15BFAC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EC0E-BE75-4EBD-8C19-BC8ADD4A2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2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81DA-7E30-4484-8870-25F08D15BFAC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EC0E-BE75-4EBD-8C19-BC8ADD4A2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1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D81DA-7E30-4484-8870-25F08D15BFAC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3EC0E-BE75-4EBD-8C19-BC8ADD4A2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352800" y="1066800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305300" y="10668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14478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143000" y="14478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05300" y="14478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001000" y="14478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4800" y="24384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352800" y="2428043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10400" y="2413247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56710" y="425479"/>
            <a:ext cx="1573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Personal Essay</a:t>
            </a:r>
          </a:p>
          <a:p>
            <a:pPr algn="ctr"/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824355" y="2069068"/>
            <a:ext cx="649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Intro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472700" y="2069354"/>
            <a:ext cx="1703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Support/Stories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315200" y="2069354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cxnSp>
        <p:nvCxnSpPr>
          <p:cNvPr id="25" name="Straight Connector 24"/>
          <p:cNvCxnSpPr>
            <a:stCxn id="21" idx="2"/>
          </p:cNvCxnSpPr>
          <p:nvPr/>
        </p:nvCxnSpPr>
        <p:spPr>
          <a:xfrm flipH="1">
            <a:off x="1143000" y="2438400"/>
            <a:ext cx="606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296051" y="2438686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001000" y="2413247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95300" y="32766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120394" y="3244788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510801" y="3268462"/>
            <a:ext cx="1746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99055" y="2907268"/>
            <a:ext cx="1316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Background</a:t>
            </a:r>
            <a:endParaRPr lang="en-US" b="1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495300" y="38100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24200" y="3472934"/>
            <a:ext cx="1778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Belief Statement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452724" y="29718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Ex. 1</a:t>
            </a:r>
            <a:endParaRPr lang="en-US" b="1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3510801" y="3696071"/>
            <a:ext cx="1746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510800" y="4148831"/>
            <a:ext cx="1746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452725" y="3417163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Ex. 2</a:t>
            </a:r>
            <a:endParaRPr 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3455482" y="3840501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Ex. 3 +</a:t>
            </a:r>
            <a:endParaRPr lang="en-US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7239207" y="2951825"/>
            <a:ext cx="1495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Restate Belief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99055" y="4953000"/>
            <a:ext cx="8492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How can I appeal to the reader’s emotions? Which emotion fits best with my  belief </a:t>
            </a:r>
          </a:p>
          <a:p>
            <a:r>
              <a:rPr lang="en-US" b="1" dirty="0" smtClean="0"/>
              <a:t>     and my stories?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99055" y="5790006"/>
            <a:ext cx="8397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How will I include the use of literary devices? Which devices do I understand most?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74461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59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</cp:revision>
  <dcterms:created xsi:type="dcterms:W3CDTF">2018-12-10T14:11:22Z</dcterms:created>
  <dcterms:modified xsi:type="dcterms:W3CDTF">2018-12-10T14:46:57Z</dcterms:modified>
</cp:coreProperties>
</file>