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8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9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1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1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1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5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3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2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4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C8A1-A5E5-4344-8C9A-4A693A816043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131D-1DA9-40EA-9132-138012E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-76200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Observations/</a:t>
            </a:r>
            <a:r>
              <a:rPr lang="en-US" altLang="en-US" sz="2400" b="1" u="sng">
                <a:solidFill>
                  <a:prstClr val="black"/>
                </a:solidFill>
                <a:latin typeface="Times New Roman" pitchFamily="18" charset="0"/>
              </a:rPr>
              <a:t>Explicit</a:t>
            </a: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 understandings in text</a:t>
            </a: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Inferences/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</a:rPr>
              <a:t>Implicit</a:t>
            </a: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 understanding of text </a:t>
            </a: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solidFill>
                  <a:prstClr val="black"/>
                </a:solidFill>
                <a:latin typeface="Times New Roman" pitchFamily="18" charset="0"/>
              </a:rPr>
              <a:t>trying </a:t>
            </a: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</a:rPr>
              <a:t>Talk to the Text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en-US" altLang="en-US" sz="2400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prstClr val="black"/>
                </a:solidFill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Pg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</a:rPr>
              <a:t>.'s: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26-31</a:t>
            </a:r>
            <a:endParaRPr lang="en-US" alt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2918565" y="4365010"/>
            <a:ext cx="348223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Why does General Zaroff give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Rainsford an advantage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hrough advice/suggestions?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latin typeface="Times New Roman" pitchFamily="18" charset="0"/>
              </a:rPr>
              <a:t>Provide 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textual </a:t>
            </a:r>
            <a:r>
              <a:rPr lang="en-US" altLang="en-US" sz="2000" dirty="0" smtClean="0">
                <a:solidFill>
                  <a:prstClr val="black"/>
                </a:solidFill>
                <a:latin typeface="Times New Roman" pitchFamily="18" charset="0"/>
              </a:rPr>
              <a:t>evidence 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parenthetical citation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(Connell </a:t>
            </a:r>
            <a:r>
              <a:rPr lang="en-US" altLang="en-US" sz="2000" dirty="0" smtClean="0">
                <a:solidFill>
                  <a:prstClr val="black"/>
                </a:solidFill>
                <a:latin typeface="Times New Roman" pitchFamily="18" charset="0"/>
              </a:rPr>
              <a:t>30-31).</a:t>
            </a:r>
            <a:endParaRPr lang="en-US" altLang="en-US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74564" y="1992719"/>
            <a:ext cx="263245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Times New Roman" pitchFamily="18" charset="0"/>
              </a:rPr>
              <a:t>1 </a:t>
            </a:r>
            <a:r>
              <a:rPr lang="en-US" altLang="en-US" sz="2000" b="1" dirty="0" smtClean="0">
                <a:solidFill>
                  <a:srgbClr val="002060"/>
                </a:solidFill>
                <a:latin typeface="Times New Roman" pitchFamily="18" charset="0"/>
              </a:rPr>
              <a:t>connection 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Times New Roman" pitchFamily="18" charset="0"/>
              </a:rPr>
              <a:t>(T2T, T2S, or T2W)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1 </a:t>
            </a:r>
            <a:r>
              <a:rPr lang="en-US" altLang="en-US" sz="2000" dirty="0" smtClean="0">
                <a:solidFill>
                  <a:srgbClr val="008000"/>
                </a:solidFill>
                <a:latin typeface="Times New Roman" pitchFamily="18" charset="0"/>
              </a:rPr>
              <a:t>question you have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a</a:t>
            </a:r>
            <a:r>
              <a:rPr lang="en-US" altLang="en-US" sz="2000" dirty="0" smtClean="0">
                <a:solidFill>
                  <a:srgbClr val="008000"/>
                </a:solidFill>
                <a:latin typeface="Times New Roman" pitchFamily="18" charset="0"/>
              </a:rPr>
              <a:t>bout a character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o</a:t>
            </a:r>
            <a:r>
              <a:rPr lang="en-US" altLang="en-US" sz="2000" dirty="0" smtClean="0">
                <a:solidFill>
                  <a:srgbClr val="008000"/>
                </a:solidFill>
                <a:latin typeface="Times New Roman" pitchFamily="18" charset="0"/>
              </a:rPr>
              <a:t>r part of the plot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8000"/>
                </a:solidFill>
                <a:latin typeface="Times New Roman" pitchFamily="18" charset="0"/>
              </a:rPr>
              <a:t>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8000"/>
                </a:solidFill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 vocabulary words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(defined)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*The ones defined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ou do not count!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2018-10-04T15:04:33Z</dcterms:created>
  <dcterms:modified xsi:type="dcterms:W3CDTF">2018-10-04T15:04:50Z</dcterms:modified>
</cp:coreProperties>
</file>