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B907FFE-FA22-4201-87C5-6C944E4EB87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4E16CCE-94F4-4EC9-BE78-D8DD592383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SAT Practice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SAT </a:t>
            </a:r>
            <a:r>
              <a:rPr lang="en-US" b="1" dirty="0" smtClean="0"/>
              <a:t>Practice #2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13 March</a:t>
            </a:r>
            <a:r>
              <a:rPr lang="en-US" b="1" dirty="0" smtClean="0"/>
              <a:t> </a:t>
            </a:r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905000"/>
            <a:ext cx="6196405" cy="381806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Read and annotate Passage 1, excerpted from President John F. Kennedy’s inaugural address, given in 1961 for </a:t>
            </a:r>
            <a:r>
              <a:rPr lang="en-US" sz="2800" b="1" i="1" u="sng" dirty="0" smtClean="0"/>
              <a:t>Connections</a:t>
            </a:r>
            <a:r>
              <a:rPr lang="en-US" sz="2800" b="1" dirty="0"/>
              <a:t> </a:t>
            </a:r>
            <a:r>
              <a:rPr lang="en-US" sz="2800" b="1" dirty="0" smtClean="0"/>
              <a:t>only.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/>
              <a:t>Highlight textual </a:t>
            </a:r>
            <a:r>
              <a:rPr lang="en-US" sz="2400" b="1" dirty="0" smtClean="0"/>
              <a:t>evidence using your yellow highlighter</a:t>
            </a:r>
            <a:endParaRPr lang="en-US" sz="2400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/>
              <a:t>Label and explain through annotation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b="1" dirty="0" smtClean="0"/>
              <a:t>Text to Text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b="1" dirty="0" smtClean="0"/>
              <a:t>Text to Self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b="1" dirty="0" smtClean="0"/>
              <a:t>Text to World</a:t>
            </a:r>
          </a:p>
        </p:txBody>
      </p:sp>
    </p:spTree>
    <p:extLst>
      <p:ext uri="{BB962C8B-B14F-4D97-AF65-F5344CB8AC3E}">
        <p14:creationId xmlns:p14="http://schemas.microsoft.com/office/powerpoint/2010/main" val="3844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SAT </a:t>
            </a:r>
            <a:r>
              <a:rPr lang="en-US" b="1" dirty="0" smtClean="0"/>
              <a:t>Practice #2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14 March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3200" dirty="0" smtClean="0"/>
              <a:t>Part I</a:t>
            </a:r>
          </a:p>
          <a:p>
            <a:r>
              <a:rPr lang="en-US" sz="3200" b="1" dirty="0" smtClean="0"/>
              <a:t>Referencing Passage 1, what is the theme of President Kennedy’s inaugural address?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b="1" dirty="0" smtClean="0"/>
              <a:t>Highlight textual </a:t>
            </a:r>
            <a:r>
              <a:rPr lang="en-US" sz="2800" b="1" dirty="0" smtClean="0"/>
              <a:t>evidence using your blue highlighter</a:t>
            </a:r>
            <a:endParaRPr lang="en-US" sz="2800" b="1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b="1" dirty="0" smtClean="0"/>
              <a:t>Annotate your explanation of the theme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882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A central theme of the passage is that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those nations that dedicate themselves to democracy will receive aid and support from the United States.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cooperation among all nations is necessary to protect the future of humanity.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the Founding Fathers of the United States would be proud of the country’s progress over the last century.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the United States should dedicate more resources to fighting tyranny around the world.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728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SAT </a:t>
            </a:r>
            <a:r>
              <a:rPr lang="en-US" b="1" dirty="0" smtClean="0"/>
              <a:t>Practice #2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15 March </a:t>
            </a:r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3200" dirty="0" smtClean="0"/>
              <a:t>Part I</a:t>
            </a:r>
          </a:p>
          <a:p>
            <a:r>
              <a:rPr lang="en-US" sz="3200" b="1" dirty="0" smtClean="0"/>
              <a:t>Referencing Passage 1, what is the main focus of Kennedy’s inaugural address?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b="1" dirty="0" smtClean="0"/>
              <a:t>Highlight textual </a:t>
            </a:r>
            <a:r>
              <a:rPr lang="en-US" sz="2800" b="1" dirty="0" smtClean="0"/>
              <a:t>evidence using your orange highlighter</a:t>
            </a:r>
            <a:endParaRPr lang="en-US" sz="2800" b="1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b="1" dirty="0" smtClean="0"/>
              <a:t>Annotate your explanation of the main focus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515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 smtClean="0"/>
              <a:t>Over the course of the passage, the main focus shifts from 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A description of the history of the United States to a proposal for improving the lives of its citizens.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A commitment to helping allies of the United States to a call for better cooperation among opposing nations.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An argument for improving the lives of people around the world to a recognition of that argument’s weaknesses.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An explanation of the foreign policy of the United States to an example illustrating these policies. </a:t>
            </a:r>
          </a:p>
        </p:txBody>
      </p:sp>
    </p:spTree>
    <p:extLst>
      <p:ext uri="{BB962C8B-B14F-4D97-AF65-F5344CB8AC3E}">
        <p14:creationId xmlns:p14="http://schemas.microsoft.com/office/powerpoint/2010/main" val="21490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SAT </a:t>
            </a:r>
            <a:r>
              <a:rPr lang="en-US" b="1" dirty="0" smtClean="0"/>
              <a:t>Practice #2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16 March</a:t>
            </a:r>
            <a:r>
              <a:rPr lang="en-US" b="1" dirty="0" smtClean="0"/>
              <a:t>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3200" dirty="0" smtClean="0"/>
              <a:t>Part I</a:t>
            </a:r>
          </a:p>
          <a:p>
            <a:r>
              <a:rPr lang="en-US" sz="3200" dirty="0" smtClean="0"/>
              <a:t>Referencing Passage 1, summarize President Kennedy’s perspective on scientific progress.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 smtClean="0"/>
              <a:t>Highlight textual </a:t>
            </a:r>
            <a:r>
              <a:rPr lang="en-US" sz="2800" dirty="0" smtClean="0"/>
              <a:t>evidence using your green highlighter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 smtClean="0"/>
              <a:t>Annotate your summary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11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b="1" dirty="0" smtClean="0"/>
              <a:t>Which choice best summarizes Kennedy’s perspective on scientific progress? 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The advancement of science should be a central priority for the United States.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Scientific knowledge will inevitably improve the lives of people on this planet.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Science has the potential to both improve and harm humanity.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b="1" dirty="0" smtClean="0"/>
              <a:t>Investment in the sciences will enable humans to better understand how the universe works.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6242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SAT </a:t>
            </a:r>
            <a:r>
              <a:rPr lang="en-US" b="1" dirty="0" smtClean="0"/>
              <a:t>Practice #2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17 March</a:t>
            </a:r>
            <a:r>
              <a:rPr lang="en-US" b="1" dirty="0" smtClean="0"/>
              <a:t>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 a 2 paragraph essay in which you explain how President Kennedy builds an argument to persuade his audience that all nations must work together to protect the future of mankind. </a:t>
            </a:r>
          </a:p>
          <a:p>
            <a:pPr lvl="1"/>
            <a:r>
              <a:rPr lang="en-US" dirty="0" smtClean="0"/>
              <a:t>In your essay, analyze how Kennedy uses facts or examples to support his claim and persuasive elements such as word choice or appeals to emotion.</a:t>
            </a:r>
          </a:p>
          <a:p>
            <a:pPr lvl="2"/>
            <a:r>
              <a:rPr lang="en-US" b="1" dirty="0" smtClean="0"/>
              <a:t>Your essay should not explain whether you agree with Kennedy’s claim, but rather explain how Kennedy builds an argument to persuade his audience.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7014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1294</TotalTime>
  <Words>462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Pushpin</vt:lpstr>
      <vt:lpstr>SAT Practice </vt:lpstr>
      <vt:lpstr>SAT Practice #2 13 March 2017</vt:lpstr>
      <vt:lpstr>SAT Practice #2 14 March 2017</vt:lpstr>
      <vt:lpstr>Part II</vt:lpstr>
      <vt:lpstr>SAT Practice #2 15 March 2017</vt:lpstr>
      <vt:lpstr>Part II</vt:lpstr>
      <vt:lpstr>SAT Practice #2 16 March 2017</vt:lpstr>
      <vt:lpstr>Part II</vt:lpstr>
      <vt:lpstr>SAT Practice #2 17 March 2017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</cp:revision>
  <dcterms:created xsi:type="dcterms:W3CDTF">2015-12-17T17:01:36Z</dcterms:created>
  <dcterms:modified xsi:type="dcterms:W3CDTF">2017-03-08T14:37:50Z</dcterms:modified>
</cp:coreProperties>
</file>