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DBBA20-3A10-49AF-AADE-452871C7FE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Argumentative Research Paper Outline Format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Each outlined paragraph must be done on a separate sheet of paper!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6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064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Outline-Intro Paragraph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1988127" y="2017567"/>
            <a:ext cx="1219200" cy="264275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7749" y="2969613"/>
            <a:ext cx="63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Intro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66800" y="3338945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2081645"/>
            <a:ext cx="50370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Attention Grabber (shocking facts, stats, scenario)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Define/describe issue (background info)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00B050"/>
                </a:solidFill>
              </a:rPr>
              <a:t>Claim Statement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352800" y="2438400"/>
            <a:ext cx="20476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52800" y="3505200"/>
            <a:ext cx="4095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52800" y="4389969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37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/>
          <a:lstStyle/>
          <a:p>
            <a:r>
              <a:rPr lang="en-US" dirty="0" smtClean="0"/>
              <a:t>Outline-Body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50912"/>
            <a:ext cx="1249363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1999" y="3126387"/>
            <a:ext cx="141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Main Point 1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1999" y="3495719"/>
            <a:ext cx="1418915" cy="2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127" y="225847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6063" y="33132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10345" y="2627808"/>
            <a:ext cx="13688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5" y="3664315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eft Brace 12"/>
          <p:cNvSpPr/>
          <p:nvPr/>
        </p:nvSpPr>
        <p:spPr>
          <a:xfrm>
            <a:off x="4535380" y="2193392"/>
            <a:ext cx="155448" cy="914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14" y="3215860"/>
            <a:ext cx="1714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7639" y="2178622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594" y="2627808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1664" y="3225371"/>
            <a:ext cx="228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2199" y="3608188"/>
            <a:ext cx="120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90828" y="2510765"/>
            <a:ext cx="22822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1665" y="2987659"/>
            <a:ext cx="1208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2199" y="3594703"/>
            <a:ext cx="2275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2199" y="3972381"/>
            <a:ext cx="139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44662" y="4179519"/>
            <a:ext cx="119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Transition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4623238" y="4281420"/>
            <a:ext cx="68802" cy="533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3143595" y="4541740"/>
            <a:ext cx="1180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782199" y="4179519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 Sentence to transition to Main Point 2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32" name="Straight Connector 1031"/>
          <p:cNvCxnSpPr>
            <a:stCxn id="1030" idx="1"/>
          </p:cNvCxnSpPr>
          <p:nvPr/>
        </p:nvCxnSpPr>
        <p:spPr>
          <a:xfrm flipV="1">
            <a:off x="4782199" y="4502684"/>
            <a:ext cx="25330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4782199" y="4793447"/>
            <a:ext cx="16948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40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</TotalTime>
  <Words>65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Pushpin</vt:lpstr>
      <vt:lpstr>Argumentative Research Paper Outline Format</vt:lpstr>
      <vt:lpstr>Outline-Intro Paragraph</vt:lpstr>
      <vt:lpstr>Outline-Body 1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Research Paper Outline Format</dc:title>
  <dc:creator>Windows User</dc:creator>
  <cp:lastModifiedBy>Windows User</cp:lastModifiedBy>
  <cp:revision>4</cp:revision>
  <dcterms:created xsi:type="dcterms:W3CDTF">2017-03-01T14:39:01Z</dcterms:created>
  <dcterms:modified xsi:type="dcterms:W3CDTF">2017-03-01T15:09:57Z</dcterms:modified>
</cp:coreProperties>
</file>