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DBBA20-3A10-49AF-AADE-452871C7FEF6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Argumentative Research Paper Outline Format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outlined paragraph must be done on a separate sheet of paper!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64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Outline-Intro Paragraph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1988127" y="2017567"/>
            <a:ext cx="1219200" cy="2642755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749" y="2969613"/>
            <a:ext cx="63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66800" y="333894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2081645"/>
            <a:ext cx="50370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Attention Grabber (shocking facts, stats, scenario)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Define/describe issue (background info)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B050"/>
                </a:solidFill>
              </a:rPr>
              <a:t>Claim Statement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352800" y="2438400"/>
            <a:ext cx="2047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3505200"/>
            <a:ext cx="4095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52800" y="4389969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7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Main Point 1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 Sentence to transition to Main Point 2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0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</TotalTime>
  <Words>65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Pushpin</vt:lpstr>
      <vt:lpstr>Argumentative Research Paper Outline Format</vt:lpstr>
      <vt:lpstr>Outline-Intro Paragraph</vt:lpstr>
      <vt:lpstr>Outline-Body 1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Research Paper Outline Format</dc:title>
  <dc:creator>Windows User</dc:creator>
  <cp:lastModifiedBy>Windows User</cp:lastModifiedBy>
  <cp:revision>4</cp:revision>
  <dcterms:created xsi:type="dcterms:W3CDTF">2017-03-01T14:39:01Z</dcterms:created>
  <dcterms:modified xsi:type="dcterms:W3CDTF">2017-03-01T15:09:57Z</dcterms:modified>
</cp:coreProperties>
</file>