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DBBA20-3A10-49AF-AADE-452871C7FEF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Argumentative Research Paper Outline Format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outlined paragraph must be done on a separate sheet of paper!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64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Outline-Intro Paragraph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1988127" y="2017567"/>
            <a:ext cx="1219200" cy="2642755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749" y="2969613"/>
            <a:ext cx="63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66800" y="333894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2081645"/>
            <a:ext cx="50370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Attention Grabber (shocking facts, stats, scenario)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Define/describe issue (background info)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B050"/>
                </a:solidFill>
              </a:rPr>
              <a:t>Claim Statement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352800" y="2438400"/>
            <a:ext cx="2047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3505200"/>
            <a:ext cx="4095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52800" y="4389969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Main Point 1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 Sentence to transition to Main Point 2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Main Point 2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DA023">
                    <a:lumMod val="75000"/>
                  </a:srgbClr>
                </a:solidFill>
              </a:rPr>
              <a:t>1 Sentence to transition to the Counter-Claim</a:t>
            </a:r>
            <a:endParaRPr lang="en-US" b="1" dirty="0">
              <a:solidFill>
                <a:srgbClr val="FDA023">
                  <a:lumMod val="75000"/>
                </a:srgb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58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</a:t>
            </a:r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406" y="1905000"/>
            <a:ext cx="1636974" cy="352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1651" y="3291080"/>
            <a:ext cx="1551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Counter-Claim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48143" y="3644996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25699" y="2150912"/>
            <a:ext cx="1551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for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Counter-Claim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7935" y="3107609"/>
            <a:ext cx="1618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Rebuttal (Main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Point #3)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7235" y="279696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982969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15" y="3225193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99841" y="426499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35985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342467" cy="71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032" name="Straight Connector 1031"/>
          <p:cNvCxnSpPr/>
          <p:nvPr/>
        </p:nvCxnSpPr>
        <p:spPr>
          <a:xfrm>
            <a:off x="4802981" y="4502685"/>
            <a:ext cx="24360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12774" y="4456562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812774" y="4769385"/>
            <a:ext cx="13687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99841" y="4769385"/>
            <a:ext cx="996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Wrap-up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143595" y="5138717"/>
            <a:ext cx="9529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eft Brace 29"/>
          <p:cNvSpPr/>
          <p:nvPr/>
        </p:nvSpPr>
        <p:spPr>
          <a:xfrm>
            <a:off x="4577139" y="4825894"/>
            <a:ext cx="128304" cy="52605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TextBox 1023"/>
          <p:cNvSpPr txBox="1"/>
          <p:nvPr/>
        </p:nvSpPr>
        <p:spPr>
          <a:xfrm>
            <a:off x="4724729" y="4810289"/>
            <a:ext cx="342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Statement of how your position is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more valid than the counter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1" name="Straight Connector 1030"/>
          <p:cNvCxnSpPr>
            <a:stCxn id="1024" idx="1"/>
            <a:endCxn id="1024" idx="3"/>
          </p:cNvCxnSpPr>
          <p:nvPr/>
        </p:nvCxnSpPr>
        <p:spPr>
          <a:xfrm>
            <a:off x="4724729" y="5133455"/>
            <a:ext cx="3420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/>
          <p:cNvCxnSpPr/>
          <p:nvPr/>
        </p:nvCxnSpPr>
        <p:spPr>
          <a:xfrm>
            <a:off x="4802981" y="5434787"/>
            <a:ext cx="2817019" cy="218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674</TotalTime>
  <Words>130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Argumentative Research Paper Outline Format</vt:lpstr>
      <vt:lpstr>Outline-Intro Paragraph</vt:lpstr>
      <vt:lpstr>Outline-Body 1</vt:lpstr>
      <vt:lpstr>Outline-Body 2</vt:lpstr>
      <vt:lpstr>Outline-Body 3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Research Paper Outline Format</dc:title>
  <dc:creator>Windows User</dc:creator>
  <cp:lastModifiedBy>Windows User</cp:lastModifiedBy>
  <cp:revision>9</cp:revision>
  <dcterms:created xsi:type="dcterms:W3CDTF">2017-03-01T14:39:01Z</dcterms:created>
  <dcterms:modified xsi:type="dcterms:W3CDTF">2017-03-06T16:37:39Z</dcterms:modified>
</cp:coreProperties>
</file>