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9DBBA20-3A10-49AF-AADE-452871C7FEF6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9DBBA20-3A10-49AF-AADE-452871C7FEF6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9DBBA20-3A10-49AF-AADE-452871C7FEF6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9DBBA20-3A10-49AF-AADE-452871C7FEF6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Argumentative Research Paper Outline Format</a:t>
            </a:r>
            <a:endParaRPr lang="en-US" sz="4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Each outlined paragraph must be done on a separate sheet of paper!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26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0641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Outline-Intro Paragraph</a:t>
            </a:r>
            <a:endParaRPr lang="en-US" dirty="0"/>
          </a:p>
        </p:txBody>
      </p:sp>
      <p:sp>
        <p:nvSpPr>
          <p:cNvPr id="6" name="Left Brace 5"/>
          <p:cNvSpPr/>
          <p:nvPr/>
        </p:nvSpPr>
        <p:spPr>
          <a:xfrm>
            <a:off x="1988127" y="2017567"/>
            <a:ext cx="1219200" cy="2642755"/>
          </a:xfrm>
          <a:prstGeom prst="lef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17749" y="2969613"/>
            <a:ext cx="630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Intro</a:t>
            </a:r>
            <a:endParaRPr lang="en-US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66800" y="3338945"/>
            <a:ext cx="609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52800" y="2081645"/>
            <a:ext cx="503708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Attention Grabber (shocking facts, stats, scenario)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>
                <a:solidFill>
                  <a:srgbClr val="0070C0"/>
                </a:solidFill>
              </a:rPr>
              <a:t>Define/describe issue (background info)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>
                <a:solidFill>
                  <a:srgbClr val="00B050"/>
                </a:solidFill>
              </a:rPr>
              <a:t>Claim Statement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352800" y="2438400"/>
            <a:ext cx="20476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352800" y="3505200"/>
            <a:ext cx="4095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352800" y="4389969"/>
            <a:ext cx="1905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37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82618"/>
          </a:xfrm>
        </p:spPr>
        <p:txBody>
          <a:bodyPr/>
          <a:lstStyle/>
          <a:p>
            <a:r>
              <a:rPr lang="en-US" dirty="0" smtClean="0"/>
              <a:t>Outline-Body 1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50912"/>
            <a:ext cx="1249363" cy="269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1999" y="3126387"/>
            <a:ext cx="1418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Main Point 1</a:t>
            </a:r>
            <a:endParaRPr lang="en-US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1999" y="3495719"/>
            <a:ext cx="1418915" cy="21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31127" y="2258476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Evidence #1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56063" y="331324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Evidence #2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110345" y="2627808"/>
            <a:ext cx="13688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595" y="3664315"/>
            <a:ext cx="13716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Left Brace 12"/>
          <p:cNvSpPr/>
          <p:nvPr/>
        </p:nvSpPr>
        <p:spPr>
          <a:xfrm>
            <a:off x="4535380" y="2193392"/>
            <a:ext cx="155448" cy="914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14" y="3215860"/>
            <a:ext cx="17145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657639" y="2178622"/>
            <a:ext cx="228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4594" y="2627808"/>
            <a:ext cx="1208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Reasoning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11664" y="3225371"/>
            <a:ext cx="2282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82199" y="3608188"/>
            <a:ext cx="1208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00B050"/>
                </a:solidFill>
              </a:rPr>
              <a:t>Reasoning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690828" y="2510765"/>
            <a:ext cx="228229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11665" y="2987659"/>
            <a:ext cx="1208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82199" y="3594703"/>
            <a:ext cx="22753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782199" y="3972381"/>
            <a:ext cx="13993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144662" y="4179519"/>
            <a:ext cx="119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Transition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Left Brace 30"/>
          <p:cNvSpPr/>
          <p:nvPr/>
        </p:nvSpPr>
        <p:spPr>
          <a:xfrm>
            <a:off x="4623238" y="4281420"/>
            <a:ext cx="68802" cy="533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5" name="Straight Connector 1024"/>
          <p:cNvCxnSpPr/>
          <p:nvPr/>
        </p:nvCxnSpPr>
        <p:spPr>
          <a:xfrm>
            <a:off x="3143595" y="4541740"/>
            <a:ext cx="11805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Box 1029"/>
          <p:cNvSpPr txBox="1"/>
          <p:nvPr/>
        </p:nvSpPr>
        <p:spPr>
          <a:xfrm>
            <a:off x="4782199" y="4179519"/>
            <a:ext cx="2666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1 Sentence to transition to Main Point 2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32" name="Straight Connector 1031"/>
          <p:cNvCxnSpPr>
            <a:stCxn id="1030" idx="1"/>
          </p:cNvCxnSpPr>
          <p:nvPr/>
        </p:nvCxnSpPr>
        <p:spPr>
          <a:xfrm flipV="1">
            <a:off x="4782199" y="4502684"/>
            <a:ext cx="2533001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Straight Connector 1033"/>
          <p:cNvCxnSpPr/>
          <p:nvPr/>
        </p:nvCxnSpPr>
        <p:spPr>
          <a:xfrm>
            <a:off x="4782199" y="4793447"/>
            <a:ext cx="16948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4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82618"/>
          </a:xfrm>
        </p:spPr>
        <p:txBody>
          <a:bodyPr/>
          <a:lstStyle/>
          <a:p>
            <a:r>
              <a:rPr lang="en-US" dirty="0" smtClean="0"/>
              <a:t>Outline-Body </a:t>
            </a:r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50912"/>
            <a:ext cx="1249363" cy="269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1999" y="3126387"/>
            <a:ext cx="1418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Main Point </a:t>
            </a:r>
            <a:r>
              <a:rPr lang="en-US" b="1" dirty="0" smtClean="0">
                <a:solidFill>
                  <a:prstClr val="black"/>
                </a:solidFill>
              </a:rPr>
              <a:t>2</a:t>
            </a:r>
            <a:endParaRPr lang="en-US" b="1" dirty="0">
              <a:solidFill>
                <a:prstClr val="black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1999" y="3495719"/>
            <a:ext cx="1418915" cy="21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31127" y="2258476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Evidence #1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56063" y="331324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Evidence #2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110345" y="2627808"/>
            <a:ext cx="13688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595" y="3664315"/>
            <a:ext cx="13716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Left Brace 12"/>
          <p:cNvSpPr/>
          <p:nvPr/>
        </p:nvSpPr>
        <p:spPr>
          <a:xfrm>
            <a:off x="4535380" y="2193392"/>
            <a:ext cx="155448" cy="914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14" y="3215860"/>
            <a:ext cx="17145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657639" y="2178622"/>
            <a:ext cx="228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4594" y="2627808"/>
            <a:ext cx="1208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Reasoning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11664" y="3225371"/>
            <a:ext cx="2282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82199" y="3608188"/>
            <a:ext cx="1208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Reasoning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690828" y="2510765"/>
            <a:ext cx="228229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11665" y="2987659"/>
            <a:ext cx="1208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82199" y="3594703"/>
            <a:ext cx="22753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782199" y="3972381"/>
            <a:ext cx="13993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144662" y="4179519"/>
            <a:ext cx="119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Transition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Left Brace 30"/>
          <p:cNvSpPr/>
          <p:nvPr/>
        </p:nvSpPr>
        <p:spPr>
          <a:xfrm>
            <a:off x="4623238" y="4281420"/>
            <a:ext cx="68802" cy="533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025" name="Straight Connector 1024"/>
          <p:cNvCxnSpPr/>
          <p:nvPr/>
        </p:nvCxnSpPr>
        <p:spPr>
          <a:xfrm>
            <a:off x="3143595" y="4541740"/>
            <a:ext cx="11805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Box 1029"/>
          <p:cNvSpPr txBox="1"/>
          <p:nvPr/>
        </p:nvSpPr>
        <p:spPr>
          <a:xfrm>
            <a:off x="4782199" y="4179519"/>
            <a:ext cx="2666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DA023">
                    <a:lumMod val="75000"/>
                  </a:srgbClr>
                </a:solidFill>
              </a:rPr>
              <a:t>1 Sentence to transition to </a:t>
            </a:r>
            <a:r>
              <a:rPr lang="en-US" b="1" dirty="0" smtClean="0">
                <a:solidFill>
                  <a:srgbClr val="FDA023">
                    <a:lumMod val="75000"/>
                  </a:srgbClr>
                </a:solidFill>
              </a:rPr>
              <a:t>the Counter-Claim</a:t>
            </a:r>
            <a:endParaRPr lang="en-US" b="1" dirty="0">
              <a:solidFill>
                <a:srgbClr val="FDA023">
                  <a:lumMod val="75000"/>
                </a:srgbClr>
              </a:solidFill>
            </a:endParaRPr>
          </a:p>
        </p:txBody>
      </p:sp>
      <p:cxnSp>
        <p:nvCxnSpPr>
          <p:cNvPr id="1032" name="Straight Connector 1031"/>
          <p:cNvCxnSpPr>
            <a:stCxn id="1030" idx="1"/>
          </p:cNvCxnSpPr>
          <p:nvPr/>
        </p:nvCxnSpPr>
        <p:spPr>
          <a:xfrm flipV="1">
            <a:off x="4782199" y="4502684"/>
            <a:ext cx="2533001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Straight Connector 1033"/>
          <p:cNvCxnSpPr/>
          <p:nvPr/>
        </p:nvCxnSpPr>
        <p:spPr>
          <a:xfrm>
            <a:off x="4782199" y="4793447"/>
            <a:ext cx="16948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58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454</TotalTime>
  <Words>90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Pushpin</vt:lpstr>
      <vt:lpstr>Argumentative Research Paper Outline Format</vt:lpstr>
      <vt:lpstr>Outline-Intro Paragraph</vt:lpstr>
      <vt:lpstr>Outline-Body 1</vt:lpstr>
      <vt:lpstr>Outline-Body 2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Argumentative Research Paper Outline Format</dc:title>
  <dc:creator>Windows User</dc:creator>
  <cp:lastModifiedBy>Windows User</cp:lastModifiedBy>
  <cp:revision>6</cp:revision>
  <dcterms:created xsi:type="dcterms:W3CDTF">2017-03-01T14:39:01Z</dcterms:created>
  <dcterms:modified xsi:type="dcterms:W3CDTF">2017-03-03T18:52:26Z</dcterms:modified>
</cp:coreProperties>
</file>