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DBBA20-3A10-49AF-AADE-452871C7FEF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Argumentative Research Paper Outline Format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Each outlined paragraph must be done on a separate sheet of paper!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064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Outline-Intro Paragraph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1988127" y="2017567"/>
            <a:ext cx="1219200" cy="264275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7749" y="2969613"/>
            <a:ext cx="63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Intro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3338945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2081645"/>
            <a:ext cx="50370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Attention Grabber (shocking facts, stats, scenario)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Define/describe issue (background info)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00B050"/>
                </a:solidFill>
              </a:rPr>
              <a:t>Claim Statement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52800" y="2438400"/>
            <a:ext cx="20476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52800" y="3505200"/>
            <a:ext cx="4095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4389969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3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50912"/>
            <a:ext cx="1249363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1999" y="3126387"/>
            <a:ext cx="14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Main Point 1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1999" y="3495719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127" y="225847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063" y="33132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0345" y="262780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664315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4" y="3215860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B050"/>
                </a:solidFill>
              </a:rPr>
              <a:t>Reasoning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44662" y="4179519"/>
            <a:ext cx="119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Transition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81420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180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 Sentence to transition to Main Point 2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32" name="Straight Connector 1031"/>
          <p:cNvCxnSpPr>
            <a:stCxn id="1030" idx="1"/>
          </p:cNvCxnSpPr>
          <p:nvPr/>
        </p:nvCxnSpPr>
        <p:spPr>
          <a:xfrm flipV="1">
            <a:off x="4782199" y="4502684"/>
            <a:ext cx="25330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782199" y="4793447"/>
            <a:ext cx="16948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50912"/>
            <a:ext cx="1249363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1999" y="3126387"/>
            <a:ext cx="14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Main Point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1999" y="3495719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127" y="225847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063" y="33132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0345" y="262780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664315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4" y="3215860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Reasoning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44662" y="4179519"/>
            <a:ext cx="119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Transition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81420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180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DA023">
                    <a:lumMod val="75000"/>
                  </a:srgbClr>
                </a:solidFill>
              </a:rPr>
              <a:t>1 Sentence to transition to </a:t>
            </a:r>
            <a:r>
              <a:rPr lang="en-US" b="1" dirty="0" smtClean="0">
                <a:solidFill>
                  <a:srgbClr val="FDA023">
                    <a:lumMod val="75000"/>
                  </a:srgbClr>
                </a:solidFill>
              </a:rPr>
              <a:t>the Counter-Claim</a:t>
            </a:r>
            <a:endParaRPr lang="en-US" b="1" dirty="0">
              <a:solidFill>
                <a:srgbClr val="FDA023">
                  <a:lumMod val="75000"/>
                </a:srgbClr>
              </a:solidFill>
            </a:endParaRPr>
          </a:p>
        </p:txBody>
      </p:sp>
      <p:cxnSp>
        <p:nvCxnSpPr>
          <p:cNvPr id="1032" name="Straight Connector 1031"/>
          <p:cNvCxnSpPr>
            <a:stCxn id="1030" idx="1"/>
          </p:cNvCxnSpPr>
          <p:nvPr/>
        </p:nvCxnSpPr>
        <p:spPr>
          <a:xfrm flipV="1">
            <a:off x="4782199" y="4502684"/>
            <a:ext cx="25330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782199" y="4793447"/>
            <a:ext cx="16948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5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454</TotalTime>
  <Words>90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Argumentative Research Paper Outline Format</vt:lpstr>
      <vt:lpstr>Outline-Intro Paragraph</vt:lpstr>
      <vt:lpstr>Outline-Body 1</vt:lpstr>
      <vt:lpstr>Outline-Body 2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Research Paper Outline Format</dc:title>
  <dc:creator>Windows User</dc:creator>
  <cp:lastModifiedBy>Windows User</cp:lastModifiedBy>
  <cp:revision>6</cp:revision>
  <dcterms:created xsi:type="dcterms:W3CDTF">2017-03-01T14:39:01Z</dcterms:created>
  <dcterms:modified xsi:type="dcterms:W3CDTF">2017-03-03T18:52:26Z</dcterms:modified>
</cp:coreProperties>
</file>