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9D08-BAF6-4B5A-87CB-A3FDDF8B5F8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Observations/</a:t>
            </a:r>
            <a:r>
              <a:rPr lang="en-US" altLang="en-US" sz="2400" b="1" u="sng">
                <a:latin typeface="Times New Roman" pitchFamily="18" charset="0"/>
              </a:rPr>
              <a:t>Explicit</a:t>
            </a:r>
            <a:r>
              <a:rPr lang="en-US" altLang="en-US" sz="2400">
                <a:latin typeface="Times New Roman" pitchFamily="18" charset="0"/>
              </a:rPr>
              <a:t> understandings in text</a:t>
            </a:r>
            <a:r>
              <a:rPr lang="en-US" altLang="en-US" sz="180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Talk to the Text</a:t>
            </a:r>
            <a:r>
              <a:rPr lang="en-US" altLang="en-US" sz="2400">
                <a:latin typeface="Times New Roman" pitchFamily="18" charset="0"/>
              </a:rPr>
              <a:t> (T2T) . . .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25-30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2 Inferences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25).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37098" y="3149273"/>
            <a:ext cx="267060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connection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2016-10-05T13:10:26Z</dcterms:created>
  <dcterms:modified xsi:type="dcterms:W3CDTF">2016-10-05T13:13:57Z</dcterms:modified>
</cp:coreProperties>
</file>