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A7D1ED3-C38A-4DBB-BDC5-401FBD67765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8D04B11-E6C6-4115-88C2-14CC40A3F3F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1ED3-C38A-4DBB-BDC5-401FBD67765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04B11-E6C6-4115-88C2-14CC40A3F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1ED3-C38A-4DBB-BDC5-401FBD67765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04B11-E6C6-4115-88C2-14CC40A3F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1ED3-C38A-4DBB-BDC5-401FBD67765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04B11-E6C6-4115-88C2-14CC40A3F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1ED3-C38A-4DBB-BDC5-401FBD67765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04B11-E6C6-4115-88C2-14CC40A3F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1ED3-C38A-4DBB-BDC5-401FBD67765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04B11-E6C6-4115-88C2-14CC40A3F3F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1ED3-C38A-4DBB-BDC5-401FBD67765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04B11-E6C6-4115-88C2-14CC40A3F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1ED3-C38A-4DBB-BDC5-401FBD67765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04B11-E6C6-4115-88C2-14CC40A3F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1ED3-C38A-4DBB-BDC5-401FBD67765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04B11-E6C6-4115-88C2-14CC40A3F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1ED3-C38A-4DBB-BDC5-401FBD67765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04B11-E6C6-4115-88C2-14CC40A3F3F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1ED3-C38A-4DBB-BDC5-401FBD67765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04B11-E6C6-4115-88C2-14CC40A3F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A7D1ED3-C38A-4DBB-BDC5-401FBD67765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8D04B11-E6C6-4115-88C2-14CC40A3F3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Most Dangerous Game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Pre-reading activity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29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Most Dangerous Game</a:t>
            </a:r>
            <a:br>
              <a:rPr lang="en-US" sz="3200" b="1" dirty="0" smtClean="0"/>
            </a:br>
            <a:r>
              <a:rPr lang="en-US" sz="3200" b="1" dirty="0" smtClean="0"/>
              <a:t>Pre-reading Activity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en-US" b="1" dirty="0" smtClean="0"/>
              <a:t>Read the article titled, “Famous lion’s killing has the world angry about big-cat hunts.”</a:t>
            </a:r>
          </a:p>
          <a:p>
            <a:pPr marL="525780" indent="-457200">
              <a:buFont typeface="+mj-lt"/>
              <a:buAutoNum type="arabicPeriod"/>
            </a:pPr>
            <a:endParaRPr lang="en-US" b="1" dirty="0"/>
          </a:p>
          <a:p>
            <a:pPr marL="525780" indent="-457200">
              <a:buFont typeface="+mj-lt"/>
              <a:buAutoNum type="arabicPeriod"/>
            </a:pPr>
            <a:r>
              <a:rPr lang="en-US" b="1" dirty="0" smtClean="0"/>
              <a:t>What are your thoughts on the topic of the article? Explain in </a:t>
            </a:r>
            <a:r>
              <a:rPr lang="en-US" b="1" smtClean="0"/>
              <a:t>1-2 paragraphs.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03303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Most Dangerous Game</a:t>
            </a:r>
            <a:br>
              <a:rPr lang="en-US" b="1" dirty="0" smtClean="0"/>
            </a:br>
            <a:r>
              <a:rPr lang="en-US" b="1" dirty="0" smtClean="0"/>
              <a:t>Pre-reading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FOCUS: Civilized means polite, well-mannered, and/or people in a society or culture who are considered to be more advanced. </a:t>
            </a:r>
          </a:p>
          <a:p>
            <a:endParaRPr lang="en-US" b="1" dirty="0"/>
          </a:p>
          <a:p>
            <a:r>
              <a:rPr lang="en-US" b="1" dirty="0" smtClean="0"/>
              <a:t>Question: Are all human beings civilized</a:t>
            </a:r>
            <a:r>
              <a:rPr lang="en-US" b="1" dirty="0" smtClean="0"/>
              <a:t>?</a:t>
            </a:r>
          </a:p>
          <a:p>
            <a:pPr lvl="1"/>
            <a:r>
              <a:rPr lang="en-US" b="1" dirty="0" smtClean="0"/>
              <a:t>Respond to this question in </a:t>
            </a:r>
            <a:r>
              <a:rPr lang="en-US" b="1" smtClean="0"/>
              <a:t>a free write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23558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Most Dangerous Game</a:t>
            </a:r>
            <a:br>
              <a:rPr lang="en-US" b="1" dirty="0" smtClean="0"/>
            </a:br>
            <a:r>
              <a:rPr lang="en-US" b="1" dirty="0" smtClean="0"/>
              <a:t>Pre-reading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Agree or disagree with the following statements. Explain your reasoning and use examples to support your reasoning.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b="1" dirty="0" smtClean="0"/>
              <a:t>Hunting is a sport.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b="1" dirty="0" smtClean="0"/>
              <a:t>Animals have no feelings.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b="1" dirty="0" smtClean="0"/>
              <a:t>Hunting is evil.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b="1" dirty="0" smtClean="0"/>
              <a:t>Strength is more important than intelligence.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b="1" dirty="0" smtClean="0"/>
              <a:t>Hunting is unfair.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b="1" dirty="0" smtClean="0"/>
              <a:t>Animals have emotions.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b="1" dirty="0" smtClean="0"/>
              <a:t>Bringing a gun to a knife fight is fair. </a:t>
            </a:r>
          </a:p>
          <a:p>
            <a:pPr marL="822960" lvl="1" indent="-457200">
              <a:buFont typeface="+mj-lt"/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14242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</TotalTime>
  <Words>144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Most Dangerous Game</vt:lpstr>
      <vt:lpstr>Most Dangerous Game Pre-reading Activity</vt:lpstr>
      <vt:lpstr>Most Dangerous Game Pre-reading</vt:lpstr>
      <vt:lpstr>Most Dangerous Game Pre-reading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Most Dangerous Game</dc:title>
  <dc:creator>Windows User</dc:creator>
  <cp:lastModifiedBy>Windows User</cp:lastModifiedBy>
  <cp:revision>3</cp:revision>
  <dcterms:created xsi:type="dcterms:W3CDTF">2015-10-07T18:30:47Z</dcterms:created>
  <dcterms:modified xsi:type="dcterms:W3CDTF">2016-09-21T11:58:02Z</dcterms:modified>
</cp:coreProperties>
</file>