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73FE7D4-152F-4FA3-B0D1-DBC8A4403BD7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r.org/player/v2/mediaPlayer.html?action=1&amp;t=1&amp;islist=false&amp;id=5232116&amp;m=523502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The personal essay</a:t>
            </a:r>
            <a:br>
              <a:rPr lang="en-US" sz="2800" b="1" dirty="0"/>
            </a:br>
            <a:r>
              <a:rPr lang="en-US" sz="2800" b="1" dirty="0"/>
              <a:t>mentor Text #1</a:t>
            </a:r>
            <a:br>
              <a:rPr lang="en-US" sz="2800" b="1" dirty="0"/>
            </a:br>
            <a:r>
              <a:rPr lang="en-US" sz="2800" b="1" dirty="0"/>
              <a:t>“This I Believe” Source: NPR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Silently read “Tomorrow Will Be a Better Day” personal essay.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23764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The personal essay</a:t>
            </a:r>
            <a:br>
              <a:rPr lang="en-US" sz="2400" b="1" dirty="0" smtClean="0"/>
            </a:br>
            <a:r>
              <a:rPr lang="en-US" sz="2400" b="1" dirty="0" smtClean="0"/>
              <a:t>mentor Text #1</a:t>
            </a:r>
            <a:br>
              <a:rPr lang="en-US" sz="2400" b="1" dirty="0" smtClean="0"/>
            </a:br>
            <a:r>
              <a:rPr lang="en-US" sz="2400" b="1" dirty="0" smtClean="0"/>
              <a:t>“This I Believe” Source: NPR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b="1" dirty="0" smtClean="0"/>
              <a:t>Listen to audio of “Tomorrow Will Be a Better Day” personal essay</a:t>
            </a:r>
            <a:r>
              <a:rPr lang="en-US" sz="4400" b="1" dirty="0" smtClean="0"/>
              <a:t>.</a:t>
            </a:r>
          </a:p>
          <a:p>
            <a:endParaRPr lang="en-US" sz="4400" b="1" dirty="0"/>
          </a:p>
          <a:p>
            <a:r>
              <a:rPr lang="en-US" sz="4400" b="1" dirty="0">
                <a:hlinkClick r:id="rId2"/>
              </a:rPr>
              <a:t>http://</a:t>
            </a:r>
            <a:r>
              <a:rPr lang="en-US" sz="4400" b="1" dirty="0" smtClean="0">
                <a:hlinkClick r:id="rId2"/>
              </a:rPr>
              <a:t>www.npr.org/player/v2/mediaPlayer.html?action=1&amp;t=1&amp;islist=false&amp;id=5232116&amp;m=5235027</a:t>
            </a:r>
            <a:endParaRPr lang="en-US" sz="4400" b="1" dirty="0" smtClean="0"/>
          </a:p>
          <a:p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70928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93A299"/>
              </a:buClr>
            </a:pPr>
            <a:r>
              <a:rPr lang="en-US" sz="4400" b="1" dirty="0">
                <a:solidFill>
                  <a:srgbClr val="564B3C"/>
                </a:solidFill>
              </a:rPr>
              <a:t>Now, annotate for the </a:t>
            </a:r>
            <a:r>
              <a:rPr lang="en-US" sz="4400" b="1" i="1" u="sng" dirty="0">
                <a:solidFill>
                  <a:srgbClr val="564B3C"/>
                </a:solidFill>
              </a:rPr>
              <a:t>author’s stories </a:t>
            </a:r>
            <a:r>
              <a:rPr lang="en-US" sz="4400" b="1" dirty="0">
                <a:solidFill>
                  <a:srgbClr val="564B3C"/>
                </a:solidFill>
              </a:rPr>
              <a:t>and how they </a:t>
            </a:r>
            <a:r>
              <a:rPr lang="en-US" sz="4400" b="1" i="1" u="sng" dirty="0">
                <a:solidFill>
                  <a:srgbClr val="564B3C"/>
                </a:solidFill>
              </a:rPr>
              <a:t>connect</a:t>
            </a:r>
            <a:r>
              <a:rPr lang="en-US" sz="4400" b="1" dirty="0">
                <a:solidFill>
                  <a:srgbClr val="564B3C"/>
                </a:solidFill>
              </a:rPr>
              <a:t> to the reader. (focus on emotions)</a:t>
            </a:r>
          </a:p>
          <a:p>
            <a:pPr marL="571500" lvl="0" indent="-457200">
              <a:buClr>
                <a:srgbClr val="93A299"/>
              </a:buClr>
              <a:buFont typeface="+mj-lt"/>
              <a:buAutoNum type="arabicPeriod"/>
            </a:pPr>
            <a:endParaRPr lang="en-US" dirty="0">
              <a:solidFill>
                <a:srgbClr val="564B3C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4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Discuss your annotations with your table partner (the person sitting NEXT to you).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4843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Now, annotate for the author’s claim and support.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8718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Now, discuss your claim and support with your table group.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62142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Exit ticket</a:t>
            </a:r>
            <a:br>
              <a:rPr lang="en-US" b="1" dirty="0" smtClean="0"/>
            </a:br>
            <a:r>
              <a:rPr lang="en-US" b="1" dirty="0" smtClean="0"/>
              <a:t>12 November 2014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Why is the Personal Essay written by Josh Rittenburg powerful?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77730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42</TotalTime>
  <Words>115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The personal essay mentor Text #1 “This I Believe” Source: NPR</vt:lpstr>
      <vt:lpstr>The personal essay mentor Text #1 “This I Believe” Source: NPR</vt:lpstr>
      <vt:lpstr>Personal Essay</vt:lpstr>
      <vt:lpstr>Personal essay</vt:lpstr>
      <vt:lpstr>Personal essay</vt:lpstr>
      <vt:lpstr>Personal Essay</vt:lpstr>
      <vt:lpstr>Exit ticket 12 November 2014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personal essay mentor Text #3 “This I Believe” Source: NPR</dc:title>
  <dc:creator>Windows User</dc:creator>
  <cp:lastModifiedBy>Windows User</cp:lastModifiedBy>
  <cp:revision>5</cp:revision>
  <dcterms:created xsi:type="dcterms:W3CDTF">2014-11-10T15:10:12Z</dcterms:created>
  <dcterms:modified xsi:type="dcterms:W3CDTF">2015-11-12T12:13:43Z</dcterms:modified>
</cp:coreProperties>
</file>