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05E036C-FEBA-4B3E-8DC6-094ABC72B8F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F349A0-EEE2-431C-BECB-B352D9CE1C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Building an argument</a:t>
            </a:r>
            <a:endParaRPr 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657600"/>
          </a:xfrm>
        </p:spPr>
        <p:txBody>
          <a:bodyPr/>
          <a:lstStyle/>
          <a:p>
            <a:pPr marL="6858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Read</a:t>
            </a:r>
            <a:r>
              <a:rPr lang="en-US" sz="2000" b="1" dirty="0" smtClean="0"/>
              <a:t> the article titled, </a:t>
            </a:r>
            <a:r>
              <a:rPr lang="en-US" sz="2000" b="1" dirty="0" smtClean="0"/>
              <a:t>“</a:t>
            </a:r>
            <a:r>
              <a:rPr lang="en-US" sz="2000" b="1" dirty="0" smtClean="0"/>
              <a:t>10 Benefits of Reading…</a:t>
            </a:r>
            <a:r>
              <a:rPr lang="en-US" sz="2000" b="1" dirty="0" smtClean="0"/>
              <a:t>”</a:t>
            </a:r>
            <a:endParaRPr lang="en-US" sz="2000" b="1" dirty="0" smtClean="0"/>
          </a:p>
          <a:p>
            <a:pPr marL="68580" indent="-342900">
              <a:buFont typeface="+mj-lt"/>
              <a:buAutoNum type="arabicPeriod"/>
            </a:pPr>
            <a:r>
              <a:rPr lang="en-US" sz="2000" b="1" dirty="0" smtClean="0"/>
              <a:t>Review the article for evidence of an argument. What is the author arguing? </a:t>
            </a:r>
            <a:r>
              <a:rPr lang="en-US" sz="2000" b="1" dirty="0" smtClean="0">
                <a:solidFill>
                  <a:srgbClr val="FF0000"/>
                </a:solidFill>
              </a:rPr>
              <a:t>Highlight all evidence</a:t>
            </a:r>
            <a:r>
              <a:rPr lang="en-US" sz="2000" b="1" dirty="0" smtClean="0"/>
              <a:t>.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000" b="1" dirty="0" smtClean="0"/>
              <a:t>Based off of the evidence you have found, form a position on the topic. </a:t>
            </a:r>
            <a:r>
              <a:rPr lang="en-US" sz="2000" b="1" dirty="0" smtClean="0">
                <a:solidFill>
                  <a:srgbClr val="FF0000"/>
                </a:solidFill>
              </a:rPr>
              <a:t>Write a claim statement.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000" b="1" dirty="0" smtClean="0"/>
              <a:t>Finally, find evidence that will help you to create a counter-claim. </a:t>
            </a:r>
            <a:r>
              <a:rPr lang="en-US" sz="2000" b="1" dirty="0" smtClean="0">
                <a:solidFill>
                  <a:srgbClr val="FF0000"/>
                </a:solidFill>
              </a:rPr>
              <a:t>Write a counter-claim</a:t>
            </a:r>
            <a:r>
              <a:rPr lang="en-US" sz="2000" b="1" dirty="0" smtClean="0"/>
              <a:t>. </a:t>
            </a:r>
          </a:p>
          <a:p>
            <a:pPr marL="68580" indent="-342900">
              <a:buFont typeface="+mj-lt"/>
              <a:buAutoNum type="arabicPeriod"/>
            </a:pPr>
            <a:endParaRPr lang="en-US" sz="2000" b="1" dirty="0" smtClean="0"/>
          </a:p>
          <a:p>
            <a:pPr marL="6858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</TotalTime>
  <Words>71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Building an argument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Argumentative skills Pre-test</dc:title>
  <dc:creator>Windows User</dc:creator>
  <cp:lastModifiedBy>Windows User</cp:lastModifiedBy>
  <cp:revision>2</cp:revision>
  <dcterms:created xsi:type="dcterms:W3CDTF">2015-09-16T12:06:08Z</dcterms:created>
  <dcterms:modified xsi:type="dcterms:W3CDTF">2015-09-22T10:47:41Z</dcterms:modified>
</cp:coreProperties>
</file>