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30C04-F6AC-4D14-9EB0-26658E2E0E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0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CFD6-7AFC-4621-994F-9FE2F313F1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09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3540-C920-4617-8F31-DDDA9636B34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2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30C04-F6AC-4D14-9EB0-26658E2E0E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22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4BDB-65B0-4E65-A08B-F67DE74E2DA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73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792C9-7FA4-46B9-8527-19BFF24B382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83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191E-B3DF-4671-8A01-9C7302CC420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31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6B027-5BD5-444B-8DEF-BF95F1FB2A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212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1A7A-C00B-4341-8E9E-AF8CD6AFF3B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03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0200-2567-4F4B-A996-5F880E5CD5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99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52E6-B21A-4989-9C58-F96240A53E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9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4BDB-65B0-4E65-A08B-F67DE74E2DA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08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18421-2B93-46F4-990A-268037E95C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27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CFD6-7AFC-4621-994F-9FE2F313F1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177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3540-C920-4617-8F31-DDDA9636B34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3035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30C04-F6AC-4D14-9EB0-26658E2E0E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2327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4BDB-65B0-4E65-A08B-F67DE74E2DA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1342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792C9-7FA4-46B9-8527-19BFF24B382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205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191E-B3DF-4671-8A01-9C7302CC420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76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6B027-5BD5-444B-8DEF-BF95F1FB2A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605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1A7A-C00B-4341-8E9E-AF8CD6AFF3B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38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0200-2567-4F4B-A996-5F880E5CD5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9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792C9-7FA4-46B9-8527-19BFF24B382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335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52E6-B21A-4989-9C58-F96240A53E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188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18421-2B93-46F4-990A-268037E95C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612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CFD6-7AFC-4621-994F-9FE2F313F1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2424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3540-C920-4617-8F31-DDDA9636B34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150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30C04-F6AC-4D14-9EB0-26658E2E0E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815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4BDB-65B0-4E65-A08B-F67DE74E2DA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77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792C9-7FA4-46B9-8527-19BFF24B382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322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191E-B3DF-4671-8A01-9C7302CC420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107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6B027-5BD5-444B-8DEF-BF95F1FB2A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08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1A7A-C00B-4341-8E9E-AF8CD6AFF3B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3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191E-B3DF-4671-8A01-9C7302CC420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7520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0200-2567-4F4B-A996-5F880E5CD5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3403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52E6-B21A-4989-9C58-F96240A53E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42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18421-2B93-46F4-990A-268037E95C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125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CFD6-7AFC-4621-994F-9FE2F313F1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9835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3540-C920-4617-8F31-DDDA9636B34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61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6B027-5BD5-444B-8DEF-BF95F1FB2A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8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1A7A-C00B-4341-8E9E-AF8CD6AFF3B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8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0200-2567-4F4B-A996-5F880E5CD5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44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652E6-B21A-4989-9C58-F96240A53EF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18421-2B93-46F4-990A-268037E95C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5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CBBBDC-6F8C-4AFB-AB2C-07F7F46A54A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CBBBDC-6F8C-4AFB-AB2C-07F7F46A54A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7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CBBBDC-6F8C-4AFB-AB2C-07F7F46A54A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9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CBBBDC-6F8C-4AFB-AB2C-07F7F46A54A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6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Allegory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A story in which the characters and events are symbols that stand for ideas about human life or for a political or historical situation.</a:t>
            </a:r>
          </a:p>
          <a:p>
            <a:pPr eaLnBrk="1" hangingPunct="1"/>
            <a:endParaRPr lang="en-US" altLang="en-US" b="1" smtClean="0">
              <a:latin typeface="Baskerville Old Face" pitchFamily="18" charset="0"/>
            </a:endParaRPr>
          </a:p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While reading </a:t>
            </a:r>
            <a:r>
              <a:rPr lang="en-US" altLang="en-US" b="1" i="1" smtClean="0">
                <a:latin typeface="Baskerville Old Face" pitchFamily="18" charset="0"/>
              </a:rPr>
              <a:t>Animal Farm</a:t>
            </a:r>
            <a:r>
              <a:rPr lang="en-US" altLang="en-US" b="1" smtClean="0">
                <a:latin typeface="Baskerville Old Face" pitchFamily="18" charset="0"/>
              </a:rPr>
              <a:t>, you will be asked to explain how each character allegorizes something or someone.</a:t>
            </a:r>
          </a:p>
        </p:txBody>
      </p:sp>
    </p:spTree>
    <p:extLst>
      <p:ext uri="{BB962C8B-B14F-4D97-AF65-F5344CB8AC3E}">
        <p14:creationId xmlns:p14="http://schemas.microsoft.com/office/powerpoint/2010/main" val="3558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Theme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482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The main subject that is being discussed or described in a piece of writing.</a:t>
            </a:r>
          </a:p>
          <a:p>
            <a:pPr eaLnBrk="1" hangingPunct="1"/>
            <a:endParaRPr lang="en-US" altLang="en-US" b="1" smtClean="0">
              <a:latin typeface="Baskerville Old Face" pitchFamily="18" charset="0"/>
            </a:endParaRPr>
          </a:p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You will be reading </a:t>
            </a:r>
            <a:r>
              <a:rPr lang="en-US" altLang="en-US" b="1" i="1" smtClean="0">
                <a:latin typeface="Baskerville Old Face" pitchFamily="18" charset="0"/>
              </a:rPr>
              <a:t>Animal Farm </a:t>
            </a:r>
            <a:r>
              <a:rPr lang="en-US" altLang="en-US" b="1" smtClean="0">
                <a:latin typeface="Baskerville Old Face" pitchFamily="18" charset="0"/>
              </a:rPr>
              <a:t>for theme. While you read you will want to look for examples of that theme in the text. </a:t>
            </a:r>
          </a:p>
          <a:p>
            <a:pPr eaLnBrk="1" hangingPunct="1"/>
            <a:endParaRPr lang="en-US" altLang="en-US" b="1" smtClean="0">
              <a:latin typeface="Baskerville Old Face" pitchFamily="18" charset="0"/>
            </a:endParaRPr>
          </a:p>
          <a:p>
            <a:pPr eaLnBrk="1" hangingPunct="1"/>
            <a:r>
              <a:rPr lang="en-US" altLang="en-US" b="1" smtClean="0">
                <a:latin typeface="Baskerville Old Face" pitchFamily="18" charset="0"/>
              </a:rPr>
              <a:t>Having your own copy of the text will make this easier!</a:t>
            </a:r>
          </a:p>
        </p:txBody>
      </p:sp>
    </p:spTree>
    <p:extLst>
      <p:ext uri="{BB962C8B-B14F-4D97-AF65-F5344CB8AC3E}">
        <p14:creationId xmlns:p14="http://schemas.microsoft.com/office/powerpoint/2010/main" val="39768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latin typeface="Baskerville Old Face" pitchFamily="18" charset="0"/>
              </a:rPr>
              <a:t>Animal Farm </a:t>
            </a:r>
            <a:r>
              <a:rPr lang="en-US" altLang="en-US" b="1" smtClean="0">
                <a:latin typeface="Baskerville Old Face" pitchFamily="18" charset="0"/>
              </a:rPr>
              <a:t>Themes</a:t>
            </a:r>
            <a:endParaRPr lang="en-US" altLang="en-US" b="1" i="1" smtClean="0">
              <a:latin typeface="Baskerville Old Face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latin typeface="Baskerville Old Face" pitchFamily="18" charset="0"/>
              </a:rPr>
              <a:t>“Power corrupts and absolute power corrupts absolutely”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latin typeface="Baskerville Old Face" pitchFamily="18" charset="0"/>
              </a:rPr>
              <a:t>The importance of helping one another and not being self-serving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latin typeface="Baskerville Old Face" pitchFamily="18" charset="0"/>
              </a:rPr>
              <a:t>Power of propaganda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latin typeface="Baskerville Old Face" pitchFamily="18" charset="0"/>
              </a:rPr>
              <a:t>The importance of education and knowledge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latin typeface="Baskerville Old Face" pitchFamily="18" charset="0"/>
              </a:rPr>
              <a:t>The ways that satire communicates and comments upon the absurdity of humans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latin typeface="Baskerville Old Face" pitchFamily="18" charset="0"/>
              </a:rPr>
              <a:t>Mob mentality v. individual and their integrity</a:t>
            </a:r>
          </a:p>
        </p:txBody>
      </p:sp>
    </p:spTree>
    <p:extLst>
      <p:ext uri="{BB962C8B-B14F-4D97-AF65-F5344CB8AC3E}">
        <p14:creationId xmlns:p14="http://schemas.microsoft.com/office/powerpoint/2010/main" val="31076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b="1" dirty="0" smtClean="0">
                <a:latin typeface="Baskerville Old Face" pitchFamily="18" charset="0"/>
              </a:rPr>
              <a:t>Chapters 1 and 2</a:t>
            </a:r>
            <a:br>
              <a:rPr lang="en-US" altLang="en-US" sz="3400" b="1" dirty="0" smtClean="0">
                <a:latin typeface="Baskerville Old Face" pitchFamily="18" charset="0"/>
              </a:rPr>
            </a:br>
            <a:r>
              <a:rPr lang="en-US" altLang="en-US" sz="3400" b="1" dirty="0" smtClean="0">
                <a:latin typeface="Baskerville Old Face" pitchFamily="18" charset="0"/>
              </a:rPr>
              <a:t>HOMEWORK-Due </a:t>
            </a:r>
            <a:r>
              <a:rPr lang="en-US" altLang="en-US" sz="3400" b="1" dirty="0" smtClean="0">
                <a:latin typeface="Baskerville Old Face" pitchFamily="18" charset="0"/>
              </a:rPr>
              <a:t>Monday, April 13</a:t>
            </a:r>
            <a:r>
              <a:rPr lang="en-US" altLang="en-US" sz="3400" b="1" baseline="30000" dirty="0" smtClean="0">
                <a:latin typeface="Baskerville Old Face" pitchFamily="18" charset="0"/>
              </a:rPr>
              <a:t>th</a:t>
            </a:r>
            <a:r>
              <a:rPr lang="en-US" altLang="en-US" sz="3400" b="1" dirty="0" smtClean="0">
                <a:latin typeface="Baskerville Old Face" pitchFamily="18" charset="0"/>
              </a:rPr>
              <a:t>! </a:t>
            </a:r>
            <a:endParaRPr lang="en-US" altLang="en-US" sz="3400" b="1" dirty="0" smtClean="0">
              <a:latin typeface="Baskerville Old Face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altLang="en-US" sz="2600" b="1" smtClean="0">
                <a:latin typeface="Baskerville Old Face" pitchFamily="18" charset="0"/>
              </a:rPr>
              <a:t>Come prepared with your examples of theme from Chapters 1 and 2. Be ready to discuss with your group, followed by a class discussion.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altLang="en-US" sz="2600" b="1" smtClean="0">
              <a:latin typeface="Baskerville Old Face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600" b="1" smtClean="0">
                <a:latin typeface="Baskerville Old Face" pitchFamily="18" charset="0"/>
              </a:rPr>
              <a:t>Follow the directions on the </a:t>
            </a:r>
            <a:r>
              <a:rPr lang="en-US" altLang="en-US" sz="2600" b="1" i="1" smtClean="0">
                <a:latin typeface="Baskerville Old Face" pitchFamily="18" charset="0"/>
              </a:rPr>
              <a:t>Animal Farm</a:t>
            </a:r>
            <a:r>
              <a:rPr lang="en-US" altLang="en-US" sz="2600" b="1" smtClean="0">
                <a:latin typeface="Baskerville Old Face" pitchFamily="18" charset="0"/>
              </a:rPr>
              <a:t> – Double Entry Journal.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altLang="en-US" sz="2600" b="1" smtClean="0">
              <a:latin typeface="Baskerville Old Face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altLang="en-US" sz="2600" b="1" smtClean="0">
                <a:latin typeface="Baskerville Old Face" pitchFamily="18" charset="0"/>
              </a:rPr>
              <a:t>Unprepared students will receive a U infraction, as well as a zero for that day’s assignment.  </a:t>
            </a:r>
          </a:p>
          <a:p>
            <a:pPr marL="571500" indent="-571500" eaLnBrk="1" hangingPunct="1">
              <a:lnSpc>
                <a:spcPct val="80000"/>
              </a:lnSpc>
            </a:pPr>
            <a:endParaRPr lang="en-US" altLang="en-US" sz="2600" b="1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9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Profile</vt:lpstr>
      <vt:lpstr>1_Profile</vt:lpstr>
      <vt:lpstr>2_Profile</vt:lpstr>
      <vt:lpstr>3_Profile</vt:lpstr>
      <vt:lpstr>Allegory</vt:lpstr>
      <vt:lpstr>Theme</vt:lpstr>
      <vt:lpstr>Animal Farm Themes</vt:lpstr>
      <vt:lpstr>Chapters 1 and 2 HOMEWORK-Due Monday, April 13th!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Allegory</dc:title>
  <dc:creator>Windows User</dc:creator>
  <cp:lastModifiedBy>Windows User</cp:lastModifiedBy>
  <cp:revision>1</cp:revision>
  <dcterms:created xsi:type="dcterms:W3CDTF">2015-04-02T12:14:03Z</dcterms:created>
  <dcterms:modified xsi:type="dcterms:W3CDTF">2015-04-02T12:14:44Z</dcterms:modified>
</cp:coreProperties>
</file>