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08FBE55-19F9-4814-A2CB-954285D05D68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1DDD-94B4-4925-9971-F10688C55E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BE55-19F9-4814-A2CB-954285D05D68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1DDD-94B4-4925-9971-F10688C55E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BE55-19F9-4814-A2CB-954285D05D68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1DDD-94B4-4925-9971-F10688C55E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BE55-19F9-4814-A2CB-954285D05D68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1DDD-94B4-4925-9971-F10688C55E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BE55-19F9-4814-A2CB-954285D05D68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1DDD-94B4-4925-9971-F10688C55E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BE55-19F9-4814-A2CB-954285D05D68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1DDD-94B4-4925-9971-F10688C55E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BE55-19F9-4814-A2CB-954285D05D68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1DDD-94B4-4925-9971-F10688C55E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BE55-19F9-4814-A2CB-954285D05D68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1DDD-94B4-4925-9971-F10688C55E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BE55-19F9-4814-A2CB-954285D05D68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1DDD-94B4-4925-9971-F10688C55E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BE55-19F9-4814-A2CB-954285D05D68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1DDD-94B4-4925-9971-F10688C55E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BE55-19F9-4814-A2CB-954285D05D68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1DDD-94B4-4925-9971-F10688C55E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08FBE55-19F9-4814-A2CB-954285D05D68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8351DDD-94B4-4925-9971-F10688C55E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Directions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-342900">
              <a:buFont typeface="+mj-lt"/>
              <a:buAutoNum type="arabicPeriod"/>
            </a:pPr>
            <a:r>
              <a:rPr lang="en-US" sz="2400" b="1" dirty="0" smtClean="0"/>
              <a:t>You may choose to </a:t>
            </a:r>
            <a:r>
              <a:rPr lang="en-US" sz="2400" b="1" i="1" dirty="0" smtClean="0"/>
              <a:t>AGREE </a:t>
            </a:r>
            <a:r>
              <a:rPr lang="en-US" sz="2400" b="1" dirty="0" smtClean="0"/>
              <a:t>or </a:t>
            </a:r>
            <a:r>
              <a:rPr lang="en-US" sz="2400" b="1" i="1" dirty="0" smtClean="0"/>
              <a:t>DISAGREE </a:t>
            </a:r>
            <a:r>
              <a:rPr lang="en-US" sz="2400" b="1" dirty="0" smtClean="0"/>
              <a:t> with the following statements.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400" b="1" dirty="0" smtClean="0"/>
              <a:t>Then, you will make each statement a three-pronged claim statement. 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400" b="1" dirty="0" smtClean="0"/>
              <a:t>CREATIVITY COUNTS!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134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Claim #1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Families should be limited to the amount of children they may produce.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593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Claim #2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All marriages should be arranged.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192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Claim #3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Students should only read what they are interested in.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215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EXIT TICKET</a:t>
            </a:r>
            <a:br>
              <a:rPr lang="en-US" b="1" dirty="0" smtClean="0"/>
            </a:br>
            <a:r>
              <a:rPr lang="en-US" b="1" dirty="0" smtClean="0"/>
              <a:t>10 February 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No </a:t>
            </a:r>
            <a:r>
              <a:rPr lang="en-US" sz="4400" b="1" dirty="0" smtClean="0"/>
              <a:t>one should </a:t>
            </a:r>
            <a:r>
              <a:rPr lang="en-US" sz="4400" b="1" smtClean="0"/>
              <a:t>get </a:t>
            </a:r>
            <a:r>
              <a:rPr lang="en-US" sz="4400" b="1" smtClean="0"/>
              <a:t>	married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058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71</TotalTime>
  <Words>72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Directions</vt:lpstr>
      <vt:lpstr>Claim #1</vt:lpstr>
      <vt:lpstr>Claim #2</vt:lpstr>
      <vt:lpstr>Claim #3</vt:lpstr>
      <vt:lpstr>EXIT TICKET 10 February 2015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dc:creator>Windows User</dc:creator>
  <cp:lastModifiedBy>Windows User</cp:lastModifiedBy>
  <cp:revision>3</cp:revision>
  <dcterms:created xsi:type="dcterms:W3CDTF">2015-02-09T17:35:49Z</dcterms:created>
  <dcterms:modified xsi:type="dcterms:W3CDTF">2015-02-10T13:16:27Z</dcterms:modified>
</cp:coreProperties>
</file>