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BD1951-61C7-488D-97D8-0E958A1C1420}"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43911-A286-4581-95A0-60F8FFCF79AE}" type="slidenum">
              <a:rPr lang="en-US" smtClean="0"/>
              <a:t>‹#›</a:t>
            </a:fld>
            <a:endParaRPr lang="en-US"/>
          </a:p>
        </p:txBody>
      </p:sp>
    </p:spTree>
    <p:extLst>
      <p:ext uri="{BB962C8B-B14F-4D97-AF65-F5344CB8AC3E}">
        <p14:creationId xmlns:p14="http://schemas.microsoft.com/office/powerpoint/2010/main" val="798508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D1951-61C7-488D-97D8-0E958A1C1420}"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43911-A286-4581-95A0-60F8FFCF79AE}" type="slidenum">
              <a:rPr lang="en-US" smtClean="0"/>
              <a:t>‹#›</a:t>
            </a:fld>
            <a:endParaRPr lang="en-US"/>
          </a:p>
        </p:txBody>
      </p:sp>
    </p:spTree>
    <p:extLst>
      <p:ext uri="{BB962C8B-B14F-4D97-AF65-F5344CB8AC3E}">
        <p14:creationId xmlns:p14="http://schemas.microsoft.com/office/powerpoint/2010/main" val="3741575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D1951-61C7-488D-97D8-0E958A1C1420}"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43911-A286-4581-95A0-60F8FFCF79AE}" type="slidenum">
              <a:rPr lang="en-US" smtClean="0"/>
              <a:t>‹#›</a:t>
            </a:fld>
            <a:endParaRPr lang="en-US"/>
          </a:p>
        </p:txBody>
      </p:sp>
    </p:spTree>
    <p:extLst>
      <p:ext uri="{BB962C8B-B14F-4D97-AF65-F5344CB8AC3E}">
        <p14:creationId xmlns:p14="http://schemas.microsoft.com/office/powerpoint/2010/main" val="73809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D1951-61C7-488D-97D8-0E958A1C1420}"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43911-A286-4581-95A0-60F8FFCF79AE}" type="slidenum">
              <a:rPr lang="en-US" smtClean="0"/>
              <a:t>‹#›</a:t>
            </a:fld>
            <a:endParaRPr lang="en-US"/>
          </a:p>
        </p:txBody>
      </p:sp>
    </p:spTree>
    <p:extLst>
      <p:ext uri="{BB962C8B-B14F-4D97-AF65-F5344CB8AC3E}">
        <p14:creationId xmlns:p14="http://schemas.microsoft.com/office/powerpoint/2010/main" val="3017009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BD1951-61C7-488D-97D8-0E958A1C1420}"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43911-A286-4581-95A0-60F8FFCF79AE}" type="slidenum">
              <a:rPr lang="en-US" smtClean="0"/>
              <a:t>‹#›</a:t>
            </a:fld>
            <a:endParaRPr lang="en-US"/>
          </a:p>
        </p:txBody>
      </p:sp>
    </p:spTree>
    <p:extLst>
      <p:ext uri="{BB962C8B-B14F-4D97-AF65-F5344CB8AC3E}">
        <p14:creationId xmlns:p14="http://schemas.microsoft.com/office/powerpoint/2010/main" val="1425256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BD1951-61C7-488D-97D8-0E958A1C1420}" type="datetimeFigureOut">
              <a:rPr lang="en-US" smtClean="0"/>
              <a:t>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43911-A286-4581-95A0-60F8FFCF79AE}" type="slidenum">
              <a:rPr lang="en-US" smtClean="0"/>
              <a:t>‹#›</a:t>
            </a:fld>
            <a:endParaRPr lang="en-US"/>
          </a:p>
        </p:txBody>
      </p:sp>
    </p:spTree>
    <p:extLst>
      <p:ext uri="{BB962C8B-B14F-4D97-AF65-F5344CB8AC3E}">
        <p14:creationId xmlns:p14="http://schemas.microsoft.com/office/powerpoint/2010/main" val="161433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BD1951-61C7-488D-97D8-0E958A1C1420}" type="datetimeFigureOut">
              <a:rPr lang="en-US" smtClean="0"/>
              <a:t>2/12/2015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443911-A286-4581-95A0-60F8FFCF79AE}" type="slidenum">
              <a:rPr lang="en-US" smtClean="0"/>
              <a:t>‹#›</a:t>
            </a:fld>
            <a:endParaRPr lang="en-US"/>
          </a:p>
        </p:txBody>
      </p:sp>
    </p:spTree>
    <p:extLst>
      <p:ext uri="{BB962C8B-B14F-4D97-AF65-F5344CB8AC3E}">
        <p14:creationId xmlns:p14="http://schemas.microsoft.com/office/powerpoint/2010/main" val="660920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BD1951-61C7-488D-97D8-0E958A1C1420}" type="datetimeFigureOut">
              <a:rPr lang="en-US" smtClean="0"/>
              <a:t>2/12/2015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443911-A286-4581-95A0-60F8FFCF79AE}" type="slidenum">
              <a:rPr lang="en-US" smtClean="0"/>
              <a:t>‹#›</a:t>
            </a:fld>
            <a:endParaRPr lang="en-US"/>
          </a:p>
        </p:txBody>
      </p:sp>
    </p:spTree>
    <p:extLst>
      <p:ext uri="{BB962C8B-B14F-4D97-AF65-F5344CB8AC3E}">
        <p14:creationId xmlns:p14="http://schemas.microsoft.com/office/powerpoint/2010/main" val="1281451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D1951-61C7-488D-97D8-0E958A1C1420}" type="datetimeFigureOut">
              <a:rPr lang="en-US" smtClean="0"/>
              <a:t>2/12/2015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443911-A286-4581-95A0-60F8FFCF79AE}" type="slidenum">
              <a:rPr lang="en-US" smtClean="0"/>
              <a:t>‹#›</a:t>
            </a:fld>
            <a:endParaRPr lang="en-US"/>
          </a:p>
        </p:txBody>
      </p:sp>
    </p:spTree>
    <p:extLst>
      <p:ext uri="{BB962C8B-B14F-4D97-AF65-F5344CB8AC3E}">
        <p14:creationId xmlns:p14="http://schemas.microsoft.com/office/powerpoint/2010/main" val="711164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D1951-61C7-488D-97D8-0E958A1C1420}" type="datetimeFigureOut">
              <a:rPr lang="en-US" smtClean="0"/>
              <a:t>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43911-A286-4581-95A0-60F8FFCF79AE}" type="slidenum">
              <a:rPr lang="en-US" smtClean="0"/>
              <a:t>‹#›</a:t>
            </a:fld>
            <a:endParaRPr lang="en-US"/>
          </a:p>
        </p:txBody>
      </p:sp>
    </p:spTree>
    <p:extLst>
      <p:ext uri="{BB962C8B-B14F-4D97-AF65-F5344CB8AC3E}">
        <p14:creationId xmlns:p14="http://schemas.microsoft.com/office/powerpoint/2010/main" val="2417353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D1951-61C7-488D-97D8-0E958A1C1420}" type="datetimeFigureOut">
              <a:rPr lang="en-US" smtClean="0"/>
              <a:t>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43911-A286-4581-95A0-60F8FFCF79AE}" type="slidenum">
              <a:rPr lang="en-US" smtClean="0"/>
              <a:t>‹#›</a:t>
            </a:fld>
            <a:endParaRPr lang="en-US"/>
          </a:p>
        </p:txBody>
      </p:sp>
    </p:spTree>
    <p:extLst>
      <p:ext uri="{BB962C8B-B14F-4D97-AF65-F5344CB8AC3E}">
        <p14:creationId xmlns:p14="http://schemas.microsoft.com/office/powerpoint/2010/main" val="32201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BD1951-61C7-488D-97D8-0E958A1C1420}" type="datetimeFigureOut">
              <a:rPr lang="en-US" smtClean="0"/>
              <a:t>2/12/2015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43911-A286-4581-95A0-60F8FFCF79AE}" type="slidenum">
              <a:rPr lang="en-US" smtClean="0"/>
              <a:t>‹#›</a:t>
            </a:fld>
            <a:endParaRPr lang="en-US"/>
          </a:p>
        </p:txBody>
      </p:sp>
    </p:spTree>
    <p:extLst>
      <p:ext uri="{BB962C8B-B14F-4D97-AF65-F5344CB8AC3E}">
        <p14:creationId xmlns:p14="http://schemas.microsoft.com/office/powerpoint/2010/main" val="373399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Embedding Quotes</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v"/>
            </a:pPr>
            <a:r>
              <a:rPr lang="en-US" b="1" dirty="0"/>
              <a:t>Directions: </a:t>
            </a:r>
            <a:r>
              <a:rPr lang="en-US" b="1" i="1" dirty="0"/>
              <a:t>Practice embedding the quote using the following information from the article. </a:t>
            </a:r>
            <a:endParaRPr lang="en-US" b="1" dirty="0"/>
          </a:p>
          <a:p>
            <a:r>
              <a:rPr lang="en-US" sz="3200" b="1" u="sng" dirty="0"/>
              <a:t>Claim</a:t>
            </a:r>
            <a:r>
              <a:rPr lang="en-US" sz="3200" b="1" dirty="0"/>
              <a:t>-Teens who have summer jobs are less likely to commit violent crimes.</a:t>
            </a:r>
          </a:p>
          <a:p>
            <a:endParaRPr lang="en-US" dirty="0" smtClean="0"/>
          </a:p>
          <a:p>
            <a:r>
              <a:rPr lang="en-US" sz="3200" b="1" u="sng" dirty="0"/>
              <a:t>Textual </a:t>
            </a:r>
            <a:r>
              <a:rPr lang="en-US" sz="3200" b="1" u="sng" dirty="0" smtClean="0"/>
              <a:t>Evidence</a:t>
            </a:r>
            <a:r>
              <a:rPr lang="en-US" sz="3200" b="1" dirty="0" smtClean="0"/>
              <a:t>-”Sixteen months after the program started, there were about five arrests for violent crimes per 100 youths who were offered jobs. The rate was much higher for teens not in the study, at nine violent crime arrests per  100 youths” (Summer Jobs 2).</a:t>
            </a:r>
            <a:endParaRPr lang="en-US" sz="3200" dirty="0"/>
          </a:p>
        </p:txBody>
      </p:sp>
    </p:spTree>
    <p:extLst>
      <p:ext uri="{BB962C8B-B14F-4D97-AF65-F5344CB8AC3E}">
        <p14:creationId xmlns:p14="http://schemas.microsoft.com/office/powerpoint/2010/main" val="3501237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Embedding Quotes</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Quotes</dc:title>
  <dc:creator>Windows User</dc:creator>
  <cp:lastModifiedBy>Windows User</cp:lastModifiedBy>
  <cp:revision>1</cp:revision>
  <dcterms:created xsi:type="dcterms:W3CDTF">2015-02-12T14:08:33Z</dcterms:created>
  <dcterms:modified xsi:type="dcterms:W3CDTF">2015-02-12T14:08:54Z</dcterms:modified>
</cp:coreProperties>
</file>