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890AE16-8905-4126-97EB-B73446904F43}"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D8BE5A-535D-4EB1-8067-883B9E683BE7}"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90AE16-8905-4126-97EB-B73446904F43}"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90AE16-8905-4126-97EB-B73446904F43}"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90AE16-8905-4126-97EB-B73446904F43}"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890AE16-8905-4126-97EB-B73446904F43}" type="datetimeFigureOut">
              <a:rPr lang="en-US" smtClean="0"/>
              <a:t>2/6/2015</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D8BE5A-535D-4EB1-8067-883B9E683BE7}"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90AE16-8905-4126-97EB-B73446904F43}" type="datetimeFigureOut">
              <a:rPr lang="en-US" smtClean="0"/>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90AE16-8905-4126-97EB-B73446904F43}" type="datetimeFigureOut">
              <a:rPr lang="en-US" smtClean="0"/>
              <a:t>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90AE16-8905-4126-97EB-B73446904F43}" type="datetimeFigureOut">
              <a:rPr lang="en-US" smtClean="0"/>
              <a:t>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890AE16-8905-4126-97EB-B73446904F43}" type="datetimeFigureOut">
              <a:rPr lang="en-US" smtClean="0"/>
              <a:t>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D8BE5A-535D-4EB1-8067-883B9E683BE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90AE16-8905-4126-97EB-B73446904F43}" type="datetimeFigureOut">
              <a:rPr lang="en-US" smtClean="0"/>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D8BE5A-535D-4EB1-8067-883B9E683BE7}"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890AE16-8905-4126-97EB-B73446904F43}" type="datetimeFigureOut">
              <a:rPr lang="en-US" smtClean="0"/>
              <a:t>2/6/2015</a:t>
            </a:fld>
            <a:endParaRPr lang="en-US"/>
          </a:p>
        </p:txBody>
      </p:sp>
      <p:sp>
        <p:nvSpPr>
          <p:cNvPr id="7" name="Slide Number Placeholder 6"/>
          <p:cNvSpPr>
            <a:spLocks noGrp="1"/>
          </p:cNvSpPr>
          <p:nvPr>
            <p:ph type="sldNum" sz="quarter" idx="12"/>
          </p:nvPr>
        </p:nvSpPr>
        <p:spPr/>
        <p:txBody>
          <a:bodyPr/>
          <a:lstStyle/>
          <a:p>
            <a:fld id="{F3D8BE5A-535D-4EB1-8067-883B9E683BE7}"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890AE16-8905-4126-97EB-B73446904F43}" type="datetimeFigureOut">
              <a:rPr lang="en-US" smtClean="0"/>
              <a:t>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D8BE5A-535D-4EB1-8067-883B9E683BE7}"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Claim writing</a:t>
            </a:r>
            <a:endParaRPr lang="en-US" dirty="0"/>
          </a:p>
        </p:txBody>
      </p:sp>
      <p:sp>
        <p:nvSpPr>
          <p:cNvPr id="2" name="Title 1"/>
          <p:cNvSpPr>
            <a:spLocks noGrp="1"/>
          </p:cNvSpPr>
          <p:nvPr>
            <p:ph type="ctrTitle"/>
          </p:nvPr>
        </p:nvSpPr>
        <p:spPr/>
        <p:txBody>
          <a:bodyPr/>
          <a:lstStyle/>
          <a:p>
            <a:r>
              <a:rPr lang="en-US" dirty="0" smtClean="0"/>
              <a:t>Responsibility Stories</a:t>
            </a:r>
            <a:endParaRPr lang="en-US" dirty="0"/>
          </a:p>
        </p:txBody>
      </p:sp>
    </p:spTree>
    <p:extLst>
      <p:ext uri="{BB962C8B-B14F-4D97-AF65-F5344CB8AC3E}">
        <p14:creationId xmlns:p14="http://schemas.microsoft.com/office/powerpoint/2010/main" val="272227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#1</a:t>
            </a:r>
            <a:endParaRPr lang="en-US" dirty="0"/>
          </a:p>
        </p:txBody>
      </p:sp>
      <p:sp>
        <p:nvSpPr>
          <p:cNvPr id="3" name="Content Placeholder 2"/>
          <p:cNvSpPr>
            <a:spLocks noGrp="1"/>
          </p:cNvSpPr>
          <p:nvPr>
            <p:ph idx="1"/>
          </p:nvPr>
        </p:nvSpPr>
        <p:spPr/>
        <p:txBody>
          <a:bodyPr/>
          <a:lstStyle/>
          <a:p>
            <a:r>
              <a:rPr lang="en-US" dirty="0" smtClean="0"/>
              <a:t>On a sheet of loose-leaf, copy the following information: </a:t>
            </a:r>
          </a:p>
          <a:p>
            <a:pPr lvl="1"/>
            <a:r>
              <a:rPr lang="en-US" dirty="0" smtClean="0"/>
              <a:t>Who’s responsible for what happened to the new kid?</a:t>
            </a:r>
          </a:p>
          <a:p>
            <a:pPr marL="411480" lvl="1" indent="0">
              <a:buNone/>
            </a:pPr>
            <a:r>
              <a:rPr lang="en-US" u="sng" dirty="0"/>
              <a:t>	</a:t>
            </a:r>
            <a:r>
              <a:rPr lang="en-US" u="sng" dirty="0" smtClean="0"/>
              <a:t>	</a:t>
            </a:r>
            <a:r>
              <a:rPr lang="en-US" dirty="0" smtClean="0"/>
              <a:t>Devin		</a:t>
            </a:r>
            <a:r>
              <a:rPr lang="en-US" u="sng" dirty="0" smtClean="0"/>
              <a:t>		</a:t>
            </a:r>
            <a:r>
              <a:rPr lang="en-US" dirty="0" smtClean="0"/>
              <a:t>Chris</a:t>
            </a:r>
          </a:p>
          <a:p>
            <a:pPr marL="411480" lvl="1" indent="0">
              <a:buNone/>
            </a:pPr>
            <a:endParaRPr lang="en-US" u="sng" dirty="0"/>
          </a:p>
          <a:p>
            <a:pPr marL="411480" lvl="1" indent="0">
              <a:buNone/>
            </a:pPr>
            <a:r>
              <a:rPr lang="en-US" u="sng" dirty="0"/>
              <a:t>	</a:t>
            </a:r>
            <a:r>
              <a:rPr lang="en-US" u="sng" dirty="0" smtClean="0"/>
              <a:t>	</a:t>
            </a:r>
            <a:r>
              <a:rPr lang="en-US" dirty="0" smtClean="0"/>
              <a:t>the new kid	</a:t>
            </a:r>
            <a:r>
              <a:rPr lang="en-US" u="sng" dirty="0" smtClean="0"/>
              <a:t>		</a:t>
            </a:r>
            <a:r>
              <a:rPr lang="en-US" dirty="0" smtClean="0"/>
              <a:t>the coach</a:t>
            </a:r>
          </a:p>
          <a:p>
            <a:pPr marL="411480" lvl="1" indent="0">
              <a:buNone/>
            </a:pPr>
            <a:endParaRPr lang="en-US" u="sng" dirty="0"/>
          </a:p>
          <a:p>
            <a:pPr marL="411480" lvl="1" indent="0">
              <a:buNone/>
            </a:pPr>
            <a:r>
              <a:rPr lang="en-US" u="sng" dirty="0"/>
              <a:t>	</a:t>
            </a:r>
            <a:r>
              <a:rPr lang="en-US" u="sng" dirty="0" smtClean="0"/>
              <a:t>	</a:t>
            </a:r>
            <a:r>
              <a:rPr lang="en-US" dirty="0" smtClean="0"/>
              <a:t>other (Please specify</a:t>
            </a:r>
            <a:r>
              <a:rPr lang="en-US" u="sng" dirty="0" smtClean="0"/>
              <a:t>			</a:t>
            </a:r>
            <a:r>
              <a:rPr lang="en-US" dirty="0" smtClean="0"/>
              <a:t>)</a:t>
            </a:r>
            <a:endParaRPr lang="en-US" u="sng" dirty="0" smtClean="0"/>
          </a:p>
        </p:txBody>
      </p:sp>
    </p:spTree>
    <p:extLst>
      <p:ext uri="{BB962C8B-B14F-4D97-AF65-F5344CB8AC3E}">
        <p14:creationId xmlns:p14="http://schemas.microsoft.com/office/powerpoint/2010/main" val="2164346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directions</a:t>
            </a:r>
            <a:endParaRPr lang="en-US" dirty="0"/>
          </a:p>
        </p:txBody>
      </p:sp>
      <p:sp>
        <p:nvSpPr>
          <p:cNvPr id="3" name="Content Placeholder 2"/>
          <p:cNvSpPr>
            <a:spLocks noGrp="1"/>
          </p:cNvSpPr>
          <p:nvPr>
            <p:ph idx="1"/>
          </p:nvPr>
        </p:nvSpPr>
        <p:spPr/>
        <p:txBody>
          <a:bodyPr/>
          <a:lstStyle/>
          <a:p>
            <a:r>
              <a:rPr lang="en-US" dirty="0" smtClean="0"/>
              <a:t>In story #1, something bad happens to one of the characters. As you read the story, think about who’s responsible and when you’ve finished assign each character the percent of responsibility he or she is responsible for. Your percentages should end up equaling 100 percent. </a:t>
            </a:r>
          </a:p>
          <a:p>
            <a:endParaRPr lang="en-US" dirty="0" smtClean="0"/>
          </a:p>
          <a:p>
            <a:pPr lvl="1"/>
            <a:r>
              <a:rPr lang="en-US" dirty="0" smtClean="0"/>
              <a:t>Be sure that you are able to defend why and how you assigned responsibility in the way that you did. </a:t>
            </a:r>
            <a:endParaRPr lang="en-US" dirty="0"/>
          </a:p>
        </p:txBody>
      </p:sp>
    </p:spTree>
    <p:extLst>
      <p:ext uri="{BB962C8B-B14F-4D97-AF65-F5344CB8AC3E}">
        <p14:creationId xmlns:p14="http://schemas.microsoft.com/office/powerpoint/2010/main" val="796086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 writing</a:t>
            </a:r>
            <a:endParaRPr lang="en-US" dirty="0"/>
          </a:p>
        </p:txBody>
      </p:sp>
      <p:sp>
        <p:nvSpPr>
          <p:cNvPr id="3" name="Content Placeholder 2"/>
          <p:cNvSpPr>
            <a:spLocks noGrp="1"/>
          </p:cNvSpPr>
          <p:nvPr>
            <p:ph idx="1"/>
          </p:nvPr>
        </p:nvSpPr>
        <p:spPr/>
        <p:txBody>
          <a:bodyPr/>
          <a:lstStyle/>
          <a:p>
            <a:r>
              <a:rPr lang="en-US" sz="3200" dirty="0" smtClean="0"/>
              <a:t>Write a claim statement arguing who is most responsible and why. </a:t>
            </a:r>
          </a:p>
          <a:p>
            <a:pPr lvl="1"/>
            <a:r>
              <a:rPr lang="en-US" sz="2800" dirty="0" smtClean="0"/>
              <a:t>You must give three reasons as part of your claim. This is called a three pronged claim statement. </a:t>
            </a:r>
            <a:endParaRPr lang="en-US" sz="2800" dirty="0"/>
          </a:p>
          <a:p>
            <a:pPr lvl="2"/>
            <a:r>
              <a:rPr lang="en-US" sz="2600" i="1" dirty="0" smtClean="0">
                <a:solidFill>
                  <a:schemeClr val="accent4">
                    <a:lumMod val="50000"/>
                  </a:schemeClr>
                </a:solidFill>
              </a:rPr>
              <a:t>For example-Exercising three times a week will make you strong, help you lose weight, and will keep you healthy.</a:t>
            </a:r>
          </a:p>
          <a:p>
            <a:pPr lvl="1"/>
            <a:endParaRPr lang="en-US" dirty="0">
              <a:solidFill>
                <a:schemeClr val="accent4">
                  <a:lumMod val="50000"/>
                </a:schemeClr>
              </a:solidFill>
            </a:endParaRPr>
          </a:p>
          <a:p>
            <a:pPr marL="411480" lvl="1" indent="0">
              <a:buNone/>
            </a:pPr>
            <a:endParaRPr lang="en-US" dirty="0"/>
          </a:p>
        </p:txBody>
      </p:sp>
    </p:spTree>
    <p:extLst>
      <p:ext uri="{BB962C8B-B14F-4D97-AF65-F5344CB8AC3E}">
        <p14:creationId xmlns:p14="http://schemas.microsoft.com/office/powerpoint/2010/main" val="3704094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 #2</a:t>
            </a:r>
            <a:endParaRPr lang="en-US" dirty="0"/>
          </a:p>
        </p:txBody>
      </p:sp>
      <p:sp>
        <p:nvSpPr>
          <p:cNvPr id="3" name="Content Placeholder 2"/>
          <p:cNvSpPr>
            <a:spLocks noGrp="1"/>
          </p:cNvSpPr>
          <p:nvPr>
            <p:ph idx="1"/>
          </p:nvPr>
        </p:nvSpPr>
        <p:spPr/>
        <p:txBody>
          <a:bodyPr/>
          <a:lstStyle/>
          <a:p>
            <a:r>
              <a:rPr lang="en-US" dirty="0" smtClean="0"/>
              <a:t>On the </a:t>
            </a:r>
            <a:r>
              <a:rPr lang="en-US" b="1" u="sng" dirty="0" smtClean="0"/>
              <a:t>back side </a:t>
            </a:r>
            <a:r>
              <a:rPr lang="en-US" dirty="0" smtClean="0"/>
              <a:t>of your sheet of loose-leaf, copy the following information:</a:t>
            </a:r>
          </a:p>
          <a:p>
            <a:pPr lvl="1"/>
            <a:r>
              <a:rPr lang="en-US" dirty="0" smtClean="0"/>
              <a:t>Who’s responsible for Maria’s suspension?</a:t>
            </a:r>
          </a:p>
          <a:p>
            <a:pPr lvl="1"/>
            <a:endParaRPr lang="en-US" dirty="0"/>
          </a:p>
          <a:p>
            <a:pPr marL="411480" lvl="1" indent="0">
              <a:buNone/>
            </a:pPr>
            <a:r>
              <a:rPr lang="en-US" u="sng" dirty="0" smtClean="0"/>
              <a:t>		</a:t>
            </a:r>
            <a:r>
              <a:rPr lang="en-US" dirty="0" smtClean="0"/>
              <a:t>Maria		</a:t>
            </a:r>
            <a:r>
              <a:rPr lang="en-US" u="sng" dirty="0" smtClean="0"/>
              <a:t>		</a:t>
            </a:r>
            <a:r>
              <a:rPr lang="en-US" dirty="0" smtClean="0"/>
              <a:t>Joan</a:t>
            </a:r>
          </a:p>
          <a:p>
            <a:pPr marL="411480" lvl="1" indent="0">
              <a:buNone/>
            </a:pPr>
            <a:endParaRPr lang="en-US" u="sng" dirty="0"/>
          </a:p>
          <a:p>
            <a:pPr marL="411480" lvl="1" indent="0">
              <a:buNone/>
            </a:pPr>
            <a:r>
              <a:rPr lang="en-US" u="sng" dirty="0"/>
              <a:t>	</a:t>
            </a:r>
            <a:r>
              <a:rPr lang="en-US" u="sng" dirty="0" smtClean="0"/>
              <a:t>  </a:t>
            </a:r>
            <a:r>
              <a:rPr lang="en-US" dirty="0" smtClean="0"/>
              <a:t>The bus driver</a:t>
            </a:r>
            <a:r>
              <a:rPr lang="en-US" dirty="0"/>
              <a:t>	</a:t>
            </a:r>
            <a:r>
              <a:rPr lang="en-US" dirty="0" smtClean="0"/>
              <a:t>	</a:t>
            </a:r>
            <a:r>
              <a:rPr lang="en-US" u="sng" dirty="0" smtClean="0"/>
              <a:t>	</a:t>
            </a:r>
            <a:r>
              <a:rPr lang="en-US" dirty="0" smtClean="0"/>
              <a:t>the other kids on the bus</a:t>
            </a:r>
          </a:p>
          <a:p>
            <a:pPr marL="411480" lvl="1" indent="0">
              <a:buNone/>
            </a:pPr>
            <a:endParaRPr lang="en-US" u="sng" dirty="0"/>
          </a:p>
          <a:p>
            <a:pPr marL="411480" lvl="1" indent="0">
              <a:buNone/>
            </a:pPr>
            <a:r>
              <a:rPr lang="en-US" u="sng" dirty="0"/>
              <a:t>	</a:t>
            </a:r>
            <a:r>
              <a:rPr lang="en-US" u="sng" dirty="0" smtClean="0"/>
              <a:t>	</a:t>
            </a:r>
            <a:r>
              <a:rPr lang="en-US" dirty="0" smtClean="0"/>
              <a:t>other (please specify</a:t>
            </a:r>
            <a:r>
              <a:rPr lang="en-US" u="sng" dirty="0" smtClean="0"/>
              <a:t>			</a:t>
            </a:r>
            <a:r>
              <a:rPr lang="en-US" dirty="0" smtClean="0"/>
              <a:t>)</a:t>
            </a:r>
            <a:endParaRPr lang="en-US" u="sng" dirty="0"/>
          </a:p>
        </p:txBody>
      </p:sp>
    </p:spTree>
    <p:extLst>
      <p:ext uri="{BB962C8B-B14F-4D97-AF65-F5344CB8AC3E}">
        <p14:creationId xmlns:p14="http://schemas.microsoft.com/office/powerpoint/2010/main" val="2887854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directions</a:t>
            </a:r>
            <a:endParaRPr lang="en-US" dirty="0"/>
          </a:p>
        </p:txBody>
      </p:sp>
      <p:sp>
        <p:nvSpPr>
          <p:cNvPr id="3" name="Content Placeholder 2"/>
          <p:cNvSpPr>
            <a:spLocks noGrp="1"/>
          </p:cNvSpPr>
          <p:nvPr>
            <p:ph idx="1"/>
          </p:nvPr>
        </p:nvSpPr>
        <p:spPr/>
        <p:txBody>
          <a:bodyPr/>
          <a:lstStyle/>
          <a:p>
            <a:r>
              <a:rPr lang="en-US" dirty="0"/>
              <a:t>In story </a:t>
            </a:r>
            <a:r>
              <a:rPr lang="en-US" dirty="0" smtClean="0"/>
              <a:t>#2, </a:t>
            </a:r>
            <a:r>
              <a:rPr lang="en-US" dirty="0"/>
              <a:t>something bad happens to one of the characters. As you read the story, think about who’s responsible and when you’ve finished assign each character the percent of responsibility he or she is responsible for. Your percentages should end up equaling 100 percent. </a:t>
            </a:r>
          </a:p>
          <a:p>
            <a:endParaRPr lang="en-US" dirty="0"/>
          </a:p>
          <a:p>
            <a:pPr lvl="1"/>
            <a:r>
              <a:rPr lang="en-US" dirty="0"/>
              <a:t>Be sure that you are able to defend why and how you assigned responsibility in the way that you did. </a:t>
            </a:r>
          </a:p>
          <a:p>
            <a:endParaRPr lang="en-US" dirty="0"/>
          </a:p>
        </p:txBody>
      </p:sp>
    </p:spTree>
    <p:extLst>
      <p:ext uri="{BB962C8B-B14F-4D97-AF65-F5344CB8AC3E}">
        <p14:creationId xmlns:p14="http://schemas.microsoft.com/office/powerpoint/2010/main" val="1646733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 writing</a:t>
            </a:r>
            <a:endParaRPr lang="en-US" dirty="0"/>
          </a:p>
        </p:txBody>
      </p:sp>
      <p:sp>
        <p:nvSpPr>
          <p:cNvPr id="3" name="Content Placeholder 2"/>
          <p:cNvSpPr>
            <a:spLocks noGrp="1"/>
          </p:cNvSpPr>
          <p:nvPr>
            <p:ph idx="1"/>
          </p:nvPr>
        </p:nvSpPr>
        <p:spPr/>
        <p:txBody>
          <a:bodyPr/>
          <a:lstStyle/>
          <a:p>
            <a:r>
              <a:rPr lang="en-US" sz="3200" dirty="0"/>
              <a:t>Write a claim statement arguing who is most responsible and why. </a:t>
            </a:r>
          </a:p>
          <a:p>
            <a:pPr lvl="1"/>
            <a:r>
              <a:rPr lang="en-US" sz="2800" dirty="0"/>
              <a:t>You must give three reasons as part of your claim. This is called a three pronged claim statement. </a:t>
            </a:r>
          </a:p>
          <a:p>
            <a:pPr lvl="2"/>
            <a:r>
              <a:rPr lang="en-US" sz="2600" i="1" dirty="0">
                <a:solidFill>
                  <a:schemeClr val="accent4">
                    <a:lumMod val="50000"/>
                  </a:schemeClr>
                </a:solidFill>
              </a:rPr>
              <a:t>For example-Exercising three times a week will make you strong, help you lose weight, and will keep you healthy.</a:t>
            </a:r>
          </a:p>
          <a:p>
            <a:endParaRPr lang="en-US" dirty="0">
              <a:solidFill>
                <a:schemeClr val="accent4">
                  <a:lumMod val="50000"/>
                </a:schemeClr>
              </a:solidFill>
            </a:endParaRPr>
          </a:p>
        </p:txBody>
      </p:sp>
    </p:spTree>
    <p:extLst>
      <p:ext uri="{BB962C8B-B14F-4D97-AF65-F5344CB8AC3E}">
        <p14:creationId xmlns:p14="http://schemas.microsoft.com/office/powerpoint/2010/main" val="2236888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21</TotalTime>
  <Words>310</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Apothecary</vt:lpstr>
      <vt:lpstr>Responsibility Stories</vt:lpstr>
      <vt:lpstr>Story #1</vt:lpstr>
      <vt:lpstr>directions</vt:lpstr>
      <vt:lpstr>Claim writing</vt:lpstr>
      <vt:lpstr>Story #2</vt:lpstr>
      <vt:lpstr>directions</vt:lpstr>
      <vt:lpstr>Claim writing</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Responsibility Stories</dc:title>
  <dc:creator>Windows User</dc:creator>
  <cp:lastModifiedBy>Windows User</cp:lastModifiedBy>
  <cp:revision>3</cp:revision>
  <dcterms:created xsi:type="dcterms:W3CDTF">2015-02-06T17:39:22Z</dcterms:created>
  <dcterms:modified xsi:type="dcterms:W3CDTF">2015-02-06T18:01:16Z</dcterms:modified>
</cp:coreProperties>
</file>