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C381-B840-498E-AED1-5081E9C9C188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4C02-2128-4798-A2E4-578302EC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8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C381-B840-498E-AED1-5081E9C9C188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4C02-2128-4798-A2E4-578302EC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3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C381-B840-498E-AED1-5081E9C9C188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4C02-2128-4798-A2E4-578302EC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4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C381-B840-498E-AED1-5081E9C9C188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4C02-2128-4798-A2E4-578302EC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1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C381-B840-498E-AED1-5081E9C9C188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4C02-2128-4798-A2E4-578302EC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0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C381-B840-498E-AED1-5081E9C9C188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4C02-2128-4798-A2E4-578302EC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589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C381-B840-498E-AED1-5081E9C9C188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4C02-2128-4798-A2E4-578302EC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9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C381-B840-498E-AED1-5081E9C9C188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4C02-2128-4798-A2E4-578302EC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5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C381-B840-498E-AED1-5081E9C9C188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4C02-2128-4798-A2E4-578302EC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7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C381-B840-498E-AED1-5081E9C9C188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4C02-2128-4798-A2E4-578302EC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78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C381-B840-498E-AED1-5081E9C9C188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4C02-2128-4798-A2E4-578302EC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8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8C381-B840-498E-AED1-5081E9C9C188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64C02-2128-4798-A2E4-578302EC6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Embedding Quotes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1" y="1798821"/>
            <a:ext cx="6196405" cy="392424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Directions: </a:t>
            </a:r>
            <a:r>
              <a:rPr lang="en-US" b="1" i="1" dirty="0"/>
              <a:t>Practice embedding the quote using the following information from the article. </a:t>
            </a:r>
            <a:endParaRPr lang="en-US" b="1" dirty="0"/>
          </a:p>
          <a:p>
            <a:r>
              <a:rPr lang="en-US" sz="3200" b="1" u="sng" dirty="0"/>
              <a:t>Claim</a:t>
            </a:r>
            <a:r>
              <a:rPr lang="en-US" sz="3200" b="1" dirty="0"/>
              <a:t>-Teens who have summer jobs are less likely to commit violent crimes.</a:t>
            </a:r>
          </a:p>
          <a:p>
            <a:endParaRPr lang="en-US" sz="3200" b="1" u="sng" dirty="0"/>
          </a:p>
          <a:p>
            <a:r>
              <a:rPr lang="en-US" sz="3200" b="1" u="sng" dirty="0"/>
              <a:t>Textual </a:t>
            </a:r>
            <a:r>
              <a:rPr lang="en-US" sz="3200" b="1" u="sng" dirty="0" smtClean="0"/>
              <a:t>Evidence</a:t>
            </a:r>
            <a:r>
              <a:rPr lang="en-US" sz="3200" b="1" dirty="0" smtClean="0"/>
              <a:t>-”The employed teens were arrested for violent offenses 43 percent fewer times than their non-working peers” (Summer Jobs 1).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1000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Embedding Quotes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Quotes</dc:title>
  <dc:creator>Windows User</dc:creator>
  <cp:lastModifiedBy>Windows User</cp:lastModifiedBy>
  <cp:revision>1</cp:revision>
  <dcterms:created xsi:type="dcterms:W3CDTF">2015-02-11T17:54:16Z</dcterms:created>
  <dcterms:modified xsi:type="dcterms:W3CDTF">2015-02-11T17:54:30Z</dcterms:modified>
</cp:coreProperties>
</file>