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9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2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2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08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9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2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0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2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9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3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9881D-1A11-4A34-B7A7-A0FD59B4F94E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5CA5D-FD8D-4C48-8AE2-F5C9EF09C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Embedding Quotes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Introduce the quote.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Copy the quote making sure to include quotation marks and the parenthetical citation at the end of the quote.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Explain how the quote helps to prove the claim.</a:t>
            </a:r>
          </a:p>
        </p:txBody>
      </p:sp>
    </p:spTree>
    <p:extLst>
      <p:ext uri="{BB962C8B-B14F-4D97-AF65-F5344CB8AC3E}">
        <p14:creationId xmlns:p14="http://schemas.microsoft.com/office/powerpoint/2010/main" val="37316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Embedding Quotes</a:t>
            </a:r>
            <a:br>
              <a:rPr lang="en-US" dirty="0" smtClean="0"/>
            </a:br>
            <a:r>
              <a:rPr lang="en-US" dirty="0" smtClean="0"/>
              <a:t>Give it a try!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Directions: </a:t>
            </a:r>
            <a:r>
              <a:rPr lang="en-US" b="1" i="1" dirty="0" smtClean="0"/>
              <a:t>Practice embedding the quote using the following information from the article. </a:t>
            </a:r>
            <a:endParaRPr lang="en-US" b="1" dirty="0"/>
          </a:p>
          <a:p>
            <a:r>
              <a:rPr lang="en-US" u="sng" dirty="0" smtClean="0"/>
              <a:t>Claim</a:t>
            </a:r>
            <a:r>
              <a:rPr lang="en-US" dirty="0" smtClean="0"/>
              <a:t>-Teens who have summer jobs are less likely to commit violent crimes.</a:t>
            </a:r>
          </a:p>
          <a:p>
            <a:endParaRPr lang="en-US" u="sng" dirty="0"/>
          </a:p>
          <a:p>
            <a:r>
              <a:rPr lang="en-US" u="sng" dirty="0" smtClean="0"/>
              <a:t>Textual Evidence</a:t>
            </a:r>
            <a:r>
              <a:rPr lang="en-US" dirty="0" smtClean="0"/>
              <a:t>-”One reason may be that teenagers learned “soft skills” on the job, such as conflict resolution and self-control” (Summer Jobs 1).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110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Embedding Quotes</vt:lpstr>
      <vt:lpstr>Embedding Quotes Give it a try!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Quotes</dc:title>
  <dc:creator>Windows User</dc:creator>
  <cp:lastModifiedBy>Windows User</cp:lastModifiedBy>
  <cp:revision>1</cp:revision>
  <dcterms:created xsi:type="dcterms:W3CDTF">2015-02-10T16:30:22Z</dcterms:created>
  <dcterms:modified xsi:type="dcterms:W3CDTF">2015-02-10T16:30:58Z</dcterms:modified>
</cp:coreProperties>
</file>