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C0B4-76B0-48E2-BA51-0C887C420A84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3243-D390-4B8F-80C0-6C6F86FD2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366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C0B4-76B0-48E2-BA51-0C887C420A84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3243-D390-4B8F-80C0-6C6F86FD2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7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C0B4-76B0-48E2-BA51-0C887C420A84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3243-D390-4B8F-80C0-6C6F86FD2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956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C0B4-76B0-48E2-BA51-0C887C420A84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3243-D390-4B8F-80C0-6C6F86FD2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285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C0B4-76B0-48E2-BA51-0C887C420A84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3243-D390-4B8F-80C0-6C6F86FD2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412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C0B4-76B0-48E2-BA51-0C887C420A84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3243-D390-4B8F-80C0-6C6F86FD2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52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C0B4-76B0-48E2-BA51-0C887C420A84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3243-D390-4B8F-80C0-6C6F86FD2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105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C0B4-76B0-48E2-BA51-0C887C420A84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3243-D390-4B8F-80C0-6C6F86FD2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923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C0B4-76B0-48E2-BA51-0C887C420A84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3243-D390-4B8F-80C0-6C6F86FD2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75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C0B4-76B0-48E2-BA51-0C887C420A84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3243-D390-4B8F-80C0-6C6F86FD2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750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C0B4-76B0-48E2-BA51-0C887C420A84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3243-D390-4B8F-80C0-6C6F86FD2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766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EC0B4-76B0-48E2-BA51-0C887C420A84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93243-D390-4B8F-80C0-6C6F86FD2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956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Part 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 startAt="5"/>
            </a:pPr>
            <a:r>
              <a:rPr lang="en-US" sz="2800" b="1" dirty="0" smtClean="0">
                <a:solidFill>
                  <a:schemeClr val="tx1"/>
                </a:solidFill>
              </a:rPr>
              <a:t>Which word is a synonym for feminist as it is used in paragraph 3?</a:t>
            </a:r>
          </a:p>
          <a:p>
            <a:pPr marL="914400" lvl="1" indent="-457200">
              <a:buAutoNum type="alphaLcParenR"/>
            </a:pPr>
            <a:r>
              <a:rPr lang="en-US" sz="2400" b="1" dirty="0" smtClean="0">
                <a:solidFill>
                  <a:schemeClr val="tx1"/>
                </a:solidFill>
              </a:rPr>
              <a:t>masculine</a:t>
            </a:r>
          </a:p>
          <a:p>
            <a:pPr marL="914400" lvl="1" indent="-457200">
              <a:buAutoNum type="alphaLcParenR"/>
            </a:pPr>
            <a:r>
              <a:rPr lang="en-US" sz="2400" b="1" dirty="0" smtClean="0">
                <a:solidFill>
                  <a:schemeClr val="tx1"/>
                </a:solidFill>
              </a:rPr>
              <a:t>womanist</a:t>
            </a:r>
          </a:p>
          <a:p>
            <a:pPr marL="914400" lvl="1" indent="-457200">
              <a:buAutoNum type="alphaLcParenR"/>
            </a:pPr>
            <a:r>
              <a:rPr lang="en-US" sz="2400" b="1" dirty="0" smtClean="0">
                <a:solidFill>
                  <a:schemeClr val="tx1"/>
                </a:solidFill>
              </a:rPr>
              <a:t>political</a:t>
            </a:r>
          </a:p>
          <a:p>
            <a:pPr marL="914400" lvl="1" indent="-457200">
              <a:buAutoNum type="alphaLcParenR"/>
            </a:pPr>
            <a:r>
              <a:rPr lang="en-US" sz="2400" b="1" dirty="0" smtClean="0">
                <a:solidFill>
                  <a:schemeClr val="tx1"/>
                </a:solidFill>
              </a:rPr>
              <a:t>engineer</a:t>
            </a:r>
          </a:p>
          <a:p>
            <a:pPr marL="914400" lvl="1" indent="-457200">
              <a:buAutoNum type="alphaLcParenR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Part B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AutoNum type="arabicPeriod" startAt="6"/>
            </a:pPr>
            <a:r>
              <a:rPr lang="en-US" sz="2800" b="1" dirty="0" smtClean="0"/>
              <a:t>Which phrase from the paragraph helps the reader understand the meaning of the word feminist?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400" b="1" dirty="0"/>
              <a:t> </a:t>
            </a:r>
            <a:r>
              <a:rPr lang="en-US" sz="2400" b="1" dirty="0" smtClean="0"/>
              <a:t>“…girls were not demanding its toys as much as boys were…”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400" b="1" dirty="0" smtClean="0"/>
              <a:t>“Toymakers have challenged traditional gender roles in the past…”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400" b="1" dirty="0" smtClean="0"/>
              <a:t>“Then, women were pushing for more rights, and toys made during that time reflected that era.”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400" b="1" dirty="0"/>
              <a:t> </a:t>
            </a:r>
            <a:r>
              <a:rPr lang="en-US" sz="2400" b="1" dirty="0" smtClean="0"/>
              <a:t>“Toys aimed at one gender sold better.”</a:t>
            </a:r>
          </a:p>
          <a:p>
            <a:pPr marL="914400" lvl="1" indent="-457200">
              <a:buFont typeface="+mj-lt"/>
              <a:buAutoNum type="alphaLcParenR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86839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Part A</vt:lpstr>
      <vt:lpstr>Part B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 A</dc:title>
  <dc:creator>Windows User</dc:creator>
  <cp:lastModifiedBy>Windows User</cp:lastModifiedBy>
  <cp:revision>1</cp:revision>
  <dcterms:created xsi:type="dcterms:W3CDTF">2015-01-29T12:43:01Z</dcterms:created>
  <dcterms:modified xsi:type="dcterms:W3CDTF">2015-01-29T12:43:45Z</dcterms:modified>
</cp:coreProperties>
</file>