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7" r:id="rId2"/>
    <p:sldId id="258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58562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3904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460021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101376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7898979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016558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797984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8164993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8312176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92470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8407044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22A73F6-F81D-4C05-AE88-6C7579F5EC6D}" type="datetimeFigureOut">
              <a:rPr lang="en-US" smtClean="0"/>
              <a:t>1/28/2015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9C49A-5B48-45C4-A90F-5691B48D32A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58341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A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 smtClean="0">
                <a:solidFill>
                  <a:schemeClr val="accent1"/>
                </a:solidFill>
              </a:rPr>
              <a:t>3.  </a:t>
            </a:r>
            <a:r>
              <a:rPr lang="en-US" sz="3000" b="1" dirty="0" smtClean="0">
                <a:solidFill>
                  <a:schemeClr val="tx1"/>
                </a:solidFill>
              </a:rPr>
              <a:t>Which sentence provides an accurate summary of the article?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>
                <a:solidFill>
                  <a:schemeClr val="tx1"/>
                </a:solidFill>
              </a:rPr>
              <a:t>This article explains that girls are just as interested in building things as boys are.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>
                <a:solidFill>
                  <a:schemeClr val="tx1"/>
                </a:solidFill>
              </a:rPr>
              <a:t>This article expresses the concern over lack of girls interested in STEM careers.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>
                <a:solidFill>
                  <a:schemeClr val="tx1"/>
                </a:solidFill>
              </a:rPr>
              <a:t>This article explains how traditional gender roles are being challenged.</a:t>
            </a:r>
          </a:p>
          <a:p>
            <a:pPr marL="914400" lvl="1" indent="-457200">
              <a:buFont typeface="+mj-lt"/>
              <a:buAutoNum type="alphaLcParenR"/>
            </a:pPr>
            <a:r>
              <a:rPr lang="en-US" sz="2600" b="1" dirty="0" smtClean="0">
                <a:solidFill>
                  <a:schemeClr val="tx1"/>
                </a:solidFill>
              </a:rPr>
              <a:t>This article explains how important it is to get girls interested in engineering.</a:t>
            </a:r>
            <a:r>
              <a:rPr lang="en-US" sz="2600" b="1" dirty="0">
                <a:solidFill>
                  <a:schemeClr val="tx1"/>
                </a:solidFill>
              </a:rPr>
              <a:t>	</a:t>
            </a:r>
            <a:endParaRPr lang="en-US" sz="2600" b="1" dirty="0" smtClean="0">
              <a:solidFill>
                <a:srgbClr val="72AF2F"/>
              </a:solidFill>
            </a:endParaRPr>
          </a:p>
          <a:p>
            <a:pPr marL="0" indent="0">
              <a:buNone/>
            </a:pPr>
            <a:endParaRPr lang="en-US" sz="3000" b="1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769321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Part B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457200" indent="-457200">
              <a:buAutoNum type="arabicPeriod" startAt="4"/>
            </a:pPr>
            <a:r>
              <a:rPr lang="en-US" sz="3200" b="1" dirty="0" smtClean="0">
                <a:solidFill>
                  <a:schemeClr val="tx1"/>
                </a:solidFill>
              </a:rPr>
              <a:t>Which paragraph best supports the answer to Part A?</a:t>
            </a:r>
          </a:p>
          <a:p>
            <a:pPr marL="914400" lvl="1" indent="-457200">
              <a:buAutoNum type="alphaLcParenR"/>
            </a:pPr>
            <a:r>
              <a:rPr lang="en-US" sz="2800" b="1" dirty="0" smtClean="0">
                <a:solidFill>
                  <a:schemeClr val="tx1"/>
                </a:solidFill>
              </a:rPr>
              <a:t>Paragraph 1</a:t>
            </a:r>
          </a:p>
          <a:p>
            <a:pPr marL="914400" lvl="1" indent="-457200">
              <a:buAutoNum type="alphaLcParenR"/>
            </a:pPr>
            <a:r>
              <a:rPr lang="en-US" sz="2800" b="1" dirty="0" smtClean="0">
                <a:solidFill>
                  <a:schemeClr val="tx1"/>
                </a:solidFill>
              </a:rPr>
              <a:t>Paragraph 3</a:t>
            </a:r>
          </a:p>
          <a:p>
            <a:pPr marL="914400" lvl="1" indent="-457200">
              <a:buAutoNum type="alphaLcParenR"/>
            </a:pPr>
            <a:r>
              <a:rPr lang="en-US" sz="2800" b="1" dirty="0" smtClean="0">
                <a:solidFill>
                  <a:schemeClr val="tx1"/>
                </a:solidFill>
              </a:rPr>
              <a:t>Paragraph 4</a:t>
            </a:r>
          </a:p>
          <a:p>
            <a:pPr marL="914400" lvl="1" indent="-457200">
              <a:buAutoNum type="alphaLcParenR"/>
            </a:pPr>
            <a:r>
              <a:rPr lang="en-US" sz="2800" b="1" dirty="0" smtClean="0">
                <a:solidFill>
                  <a:schemeClr val="tx1"/>
                </a:solidFill>
              </a:rPr>
              <a:t>Paragraph 5</a:t>
            </a:r>
          </a:p>
          <a:p>
            <a:pPr marL="457200" lvl="1" indent="0">
              <a:buNone/>
            </a:pPr>
            <a:endParaRPr lang="en-US" dirty="0" smtClean="0">
              <a:solidFill>
                <a:schemeClr val="accent1"/>
              </a:solidFill>
            </a:endParaRPr>
          </a:p>
          <a:p>
            <a:pPr marL="914400" lvl="1" indent="-457200">
              <a:buFont typeface="+mj-lt"/>
              <a:buAutoNum type="alphaLcParenR" startAt="4"/>
            </a:pPr>
            <a:endParaRPr lang="en-US" dirty="0" smtClean="0">
              <a:solidFill>
                <a:schemeClr val="tx1"/>
              </a:solidFill>
            </a:endParaRPr>
          </a:p>
          <a:p>
            <a:pPr marL="457200" lvl="1" indent="0">
              <a:buNone/>
            </a:pPr>
            <a:endParaRPr lang="en-US" dirty="0">
              <a:solidFill>
                <a:schemeClr val="accent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13422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89</Words>
  <Application>Microsoft Office PowerPoint</Application>
  <PresentationFormat>On-screen Show (4:3)</PresentationFormat>
  <Paragraphs>13</Paragraphs>
  <Slides>2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3" baseType="lpstr">
      <vt:lpstr>Office Theme</vt:lpstr>
      <vt:lpstr>Part A</vt:lpstr>
      <vt:lpstr>Part B</vt:lpstr>
    </vt:vector>
  </TitlesOfParts>
  <Company>Dearborn Public Schools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Part A</dc:title>
  <dc:creator>Windows User</dc:creator>
  <cp:lastModifiedBy>Windows User</cp:lastModifiedBy>
  <cp:revision>1</cp:revision>
  <dcterms:created xsi:type="dcterms:W3CDTF">2015-01-28T12:43:50Z</dcterms:created>
  <dcterms:modified xsi:type="dcterms:W3CDTF">2015-01-28T12:44:15Z</dcterms:modified>
</cp:coreProperties>
</file>