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CE68-B4A9-4701-9BA9-553B7C77B03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CC9A-9D3A-4372-9987-549AA2499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8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CE68-B4A9-4701-9BA9-553B7C77B03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CC9A-9D3A-4372-9987-549AA2499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CE68-B4A9-4701-9BA9-553B7C77B03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CC9A-9D3A-4372-9987-549AA2499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71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CE68-B4A9-4701-9BA9-553B7C77B03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CC9A-9D3A-4372-9987-549AA2499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8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CE68-B4A9-4701-9BA9-553B7C77B03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CC9A-9D3A-4372-9987-549AA2499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66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CE68-B4A9-4701-9BA9-553B7C77B03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CC9A-9D3A-4372-9987-549AA2499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3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CE68-B4A9-4701-9BA9-553B7C77B03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CC9A-9D3A-4372-9987-549AA2499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30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CE68-B4A9-4701-9BA9-553B7C77B03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CC9A-9D3A-4372-9987-549AA2499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2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CE68-B4A9-4701-9BA9-553B7C77B03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CC9A-9D3A-4372-9987-549AA2499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6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CE68-B4A9-4701-9BA9-553B7C77B03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CC9A-9D3A-4372-9987-549AA2499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6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CE68-B4A9-4701-9BA9-553B7C77B03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CC9A-9D3A-4372-9987-549AA2499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0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8CE68-B4A9-4701-9BA9-553B7C77B03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8CC9A-9D3A-4372-9987-549AA2499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2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In paragraph 1, how is the author advancing his argument?</a:t>
            </a:r>
            <a:endParaRPr lang="en-US" sz="3000" b="1" dirty="0"/>
          </a:p>
          <a:p>
            <a:pPr marL="914400" lvl="1" indent="-457200">
              <a:buFont typeface="+mj-lt"/>
              <a:buAutoNum type="alphaLcParenR"/>
            </a:pPr>
            <a:r>
              <a:rPr lang="en-US" sz="2600" b="1" dirty="0" smtClean="0"/>
              <a:t>He states that women are now doing the same things that men have been doing for decades.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600" b="1" dirty="0" smtClean="0">
                <a:solidFill>
                  <a:schemeClr val="tx1"/>
                </a:solidFill>
              </a:rPr>
              <a:t>He discusses the misconceptions of the toy industry in regards to what boys like and what girls like.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600" b="1" dirty="0" smtClean="0"/>
              <a:t>He provides data about the toy industry and their profits involved with “new” toys for girls.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600" b="1" dirty="0" smtClean="0"/>
              <a:t>He includes the concerns that parents have in regards to the types of toys available for their daughters. 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91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  </a:t>
            </a:r>
            <a:r>
              <a:rPr lang="en-US" sz="3000" b="1" dirty="0" smtClean="0">
                <a:solidFill>
                  <a:schemeClr val="tx1"/>
                </a:solidFill>
              </a:rPr>
              <a:t>Which statement from paragraph 1 emphasizes the answer to Part A?</a:t>
            </a:r>
            <a:endParaRPr lang="en-US" sz="30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sz="2600" b="1" dirty="0" smtClean="0"/>
              <a:t>“…more women are becoming engineers and mathematicians”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600" b="1" dirty="0" smtClean="0">
                <a:solidFill>
                  <a:schemeClr val="tx1"/>
                </a:solidFill>
              </a:rPr>
              <a:t>“For decades, toymakers believed that boys wanted to build things and girls wanted to play princess.”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600" b="1" dirty="0" smtClean="0"/>
              <a:t>“…construction toys, and the new demand for them from girls, are a bright spot in the toy industry, which sells $22 billion in toys each year.”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600" b="1" dirty="0" smtClean="0"/>
              <a:t>“Parents, too, are demanding toys that inspire a love of science and math in their daughters.”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4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Part A</vt:lpstr>
      <vt:lpstr>Part B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A</dc:title>
  <dc:creator>Windows User</dc:creator>
  <cp:lastModifiedBy>Windows User</cp:lastModifiedBy>
  <cp:revision>1</cp:revision>
  <dcterms:created xsi:type="dcterms:W3CDTF">2015-01-27T12:51:40Z</dcterms:created>
  <dcterms:modified xsi:type="dcterms:W3CDTF">2015-01-27T12:52:17Z</dcterms:modified>
</cp:coreProperties>
</file>