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7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60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0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81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950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66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61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125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162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570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09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739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50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962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9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04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22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2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11/7/2014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11/7/2014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4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11/7/2014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8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SLOT-Week #8</a:t>
            </a:r>
            <a:br>
              <a:rPr lang="en-US" sz="2800" dirty="0" smtClean="0"/>
            </a:br>
            <a:r>
              <a:rPr lang="en-US" sz="2800" dirty="0" smtClean="0"/>
              <a:t>7 November 2014</a:t>
            </a:r>
            <a:br>
              <a:rPr lang="en-US" sz="2800" dirty="0" smtClean="0"/>
            </a:br>
            <a:r>
              <a:rPr lang="en-US" sz="2800" dirty="0" smtClean="0"/>
              <a:t>Comma Rules Continued…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Between Items in a Series</a:t>
            </a:r>
            <a:endParaRPr lang="en-US" b="1" dirty="0" smtClean="0"/>
          </a:p>
          <a:p>
            <a:pPr marL="411480" lvl="1" indent="0">
              <a:buNone/>
            </a:pPr>
            <a:r>
              <a:rPr lang="en-US" dirty="0" smtClean="0"/>
              <a:t>Use commas to separate individual words, phrases, or clauses in a series. (A series contains at least 3 items)</a:t>
            </a:r>
          </a:p>
          <a:p>
            <a:pPr marL="411480" lvl="1" indent="0">
              <a:buNone/>
            </a:pPr>
            <a:r>
              <a:rPr lang="en-US" b="1" dirty="0" smtClean="0"/>
              <a:t>Dad likes </a:t>
            </a:r>
            <a:r>
              <a:rPr lang="en-US" b="1" dirty="0" smtClean="0">
                <a:solidFill>
                  <a:srgbClr val="FF0000"/>
                </a:solidFill>
              </a:rPr>
              <a:t>meat, vegetables, and a salad </a:t>
            </a:r>
            <a:r>
              <a:rPr lang="en-US" b="1" dirty="0" smtClean="0"/>
              <a:t>for dinner. </a:t>
            </a:r>
          </a:p>
          <a:p>
            <a:pPr marL="411480" lvl="1" indent="0">
              <a:buNone/>
            </a:pPr>
            <a:r>
              <a:rPr lang="en-US" b="1" u="sng" dirty="0" smtClean="0"/>
              <a:t>NOTE</a:t>
            </a:r>
            <a:r>
              <a:rPr lang="en-US" b="1" dirty="0" smtClean="0"/>
              <a:t>-</a:t>
            </a:r>
            <a:r>
              <a:rPr lang="en-US" dirty="0" smtClean="0"/>
              <a:t>Do not use commas when all the words in a series are connected with </a:t>
            </a:r>
            <a:r>
              <a:rPr lang="en-US" i="1" dirty="0" smtClean="0"/>
              <a:t>or, nor, </a:t>
            </a:r>
            <a:r>
              <a:rPr lang="en-US" dirty="0" smtClean="0"/>
              <a:t>or, </a:t>
            </a:r>
            <a:r>
              <a:rPr lang="en-US" i="1" dirty="0" smtClean="0"/>
              <a:t>and. </a:t>
            </a:r>
          </a:p>
          <a:p>
            <a:r>
              <a:rPr lang="en-US" b="1" u="sng" dirty="0" smtClean="0"/>
              <a:t>To Set Off Dates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Use commas to set off items in a date.</a:t>
            </a:r>
          </a:p>
          <a:p>
            <a:pPr marL="411480" lvl="1" indent="0">
              <a:buNone/>
            </a:pPr>
            <a:r>
              <a:rPr lang="en-US" b="1" dirty="0" smtClean="0"/>
              <a:t>On February 3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/>
              <a:t> 2002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/>
              <a:t>my little brother entered our lives. </a:t>
            </a:r>
          </a:p>
          <a:p>
            <a:pPr marL="411480" lvl="1" indent="0">
              <a:buNone/>
            </a:pPr>
            <a:r>
              <a:rPr lang="en-US" i="1" dirty="0" smtClean="0"/>
              <a:t>However, when only the month and year are given, no commas are needed. </a:t>
            </a:r>
            <a:r>
              <a:rPr lang="en-US" b="1" dirty="0" smtClean="0"/>
              <a:t>	</a:t>
            </a:r>
          </a:p>
          <a:p>
            <a:pPr marL="411480" lvl="1" indent="0">
              <a:buNone/>
            </a:pPr>
            <a:r>
              <a:rPr lang="en-US" b="1" dirty="0" smtClean="0"/>
              <a:t>He began playing football in August 2013 but quit by October 2014.</a:t>
            </a:r>
          </a:p>
          <a:p>
            <a:pPr marL="411480" lvl="1" indent="0">
              <a:buNone/>
            </a:pPr>
            <a:r>
              <a:rPr lang="en-US" dirty="0" smtClean="0"/>
              <a:t>When a full date appears in the middle of a sentence, a comma follows the year.</a:t>
            </a:r>
          </a:p>
          <a:p>
            <a:pPr marL="411480" lvl="1" indent="0">
              <a:buNone/>
            </a:pPr>
            <a:r>
              <a:rPr lang="en-US" b="1" dirty="0" smtClean="0"/>
              <a:t>On June 7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/>
              <a:t> 1924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/>
              <a:t> my great-grandfather met his future wife.</a:t>
            </a:r>
          </a:p>
        </p:txBody>
      </p:sp>
    </p:spTree>
    <p:extLst>
      <p:ext uri="{BB962C8B-B14F-4D97-AF65-F5344CB8AC3E}">
        <p14:creationId xmlns:p14="http://schemas.microsoft.com/office/powerpoint/2010/main" val="37764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i="1" dirty="0">
                <a:solidFill>
                  <a:srgbClr val="675E47"/>
                </a:solidFill>
              </a:rPr>
              <a:t>Using your comma notes, decide where to place a comma in each of the following sentences. Copy each sentence on the same paper as </a:t>
            </a:r>
            <a:r>
              <a:rPr lang="en-US" sz="2800" b="1" i="1" dirty="0" smtClean="0">
                <a:solidFill>
                  <a:srgbClr val="675E47"/>
                </a:solidFill>
              </a:rPr>
              <a:t>yesterday.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The diaphragm becomes irritated from eating or drinking too much swallowing too much air or feeling nervous.</a:t>
            </a:r>
          </a:p>
          <a:p>
            <a:pPr marL="571500" indent="-457200">
              <a:buFont typeface="+mj-lt"/>
              <a:buAutoNum type="arabicPeriod"/>
            </a:pPr>
            <a:endParaRPr lang="en-US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Hiccups can last a few minutes several hours or many years.</a:t>
            </a:r>
          </a:p>
          <a:p>
            <a:pPr marL="571500" indent="-457200">
              <a:buFont typeface="+mj-lt"/>
              <a:buAutoNum type="arabicPeriod"/>
            </a:pPr>
            <a:endParaRPr lang="en-US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On July 16 1790 Congress made it possible for George  Washington to select our capital’s present location. </a:t>
            </a:r>
          </a:p>
          <a:p>
            <a:pPr marL="571500" indent="-457200">
              <a:buFont typeface="+mj-lt"/>
              <a:buAutoNum type="arabicPeriod"/>
            </a:pPr>
            <a:endParaRPr lang="en-US" b="1" dirty="0" smtClean="0"/>
          </a:p>
          <a:p>
            <a:pPr marL="571500" indent="-457200">
              <a:buFont typeface="+mj-lt"/>
              <a:buAutoNum type="arabicPeriod"/>
            </a:pPr>
            <a:r>
              <a:rPr lang="en-US" b="1" dirty="0" smtClean="0"/>
              <a:t>Finally, Congress convened for the first time in the new capital on November 21 1800.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08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Adjacency</vt:lpstr>
      <vt:lpstr>1_Adjacency</vt:lpstr>
      <vt:lpstr>SLOT-Week #8 7 November 2014 Comma Rules Continued…</vt:lpstr>
      <vt:lpstr>Using your comma notes, decide where to place a comma in each of the following sentences. Copy each sentence on the same paper as yesterday.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SLOT-Week #8 7 November 2014 Comma Rules Continued…</dc:title>
  <dc:creator>Windows User</dc:creator>
  <cp:lastModifiedBy>Windows User</cp:lastModifiedBy>
  <cp:revision>1</cp:revision>
  <dcterms:created xsi:type="dcterms:W3CDTF">2014-11-07T15:26:10Z</dcterms:created>
  <dcterms:modified xsi:type="dcterms:W3CDTF">2014-11-07T15:26:34Z</dcterms:modified>
</cp:coreProperties>
</file>