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63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8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27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46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3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70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50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56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7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6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11/13/2014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87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6DA2EC-92D4-4D0C-BDDB-1D5FFBADBB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srgbClr val="DFDCB7"/>
                </a:solidFill>
              </a:rPr>
              <a:pPr/>
              <a:t>11/13/2014</a:t>
            </a:fld>
            <a:endParaRPr lang="en-US" dirty="0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7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SLOT-Week #9</a:t>
            </a:r>
            <a:br>
              <a:rPr lang="en-US" sz="3200" b="1" dirty="0" smtClean="0"/>
            </a:br>
            <a:r>
              <a:rPr lang="en-US" sz="3200" b="1" dirty="0" smtClean="0"/>
              <a:t>13 November 2014</a:t>
            </a:r>
            <a:br>
              <a:rPr lang="en-US" sz="3200" b="1" dirty="0" smtClean="0"/>
            </a:br>
            <a:r>
              <a:rPr lang="en-US" sz="3200" b="1" dirty="0" smtClean="0"/>
              <a:t>Comma Rules Continued…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For Clarity or Emphasis</a:t>
            </a:r>
          </a:p>
          <a:p>
            <a:pPr marL="411480" lvl="1" indent="0">
              <a:buNone/>
            </a:pPr>
            <a:r>
              <a:rPr lang="en-US" sz="2400" dirty="0" smtClean="0"/>
              <a:t>You may use a comma for clarity or for emphasis. There will be times when none of the traditional rules call for a comma, but one will be needed to prevent confusion or to emphasize an important idea. </a:t>
            </a:r>
          </a:p>
          <a:p>
            <a:pPr marL="411480" lvl="1" indent="0">
              <a:buNone/>
            </a:pPr>
            <a:endParaRPr lang="en-US" sz="2400" dirty="0"/>
          </a:p>
          <a:p>
            <a:pPr marL="411480" lvl="1" indent="0">
              <a:buNone/>
            </a:pPr>
            <a:r>
              <a:rPr lang="en-US" sz="2400" b="1" dirty="0" smtClean="0"/>
              <a:t>It may be that those who </a:t>
            </a:r>
            <a:r>
              <a:rPr lang="en-US" sz="2400" b="1" dirty="0" smtClean="0">
                <a:solidFill>
                  <a:srgbClr val="FF0000"/>
                </a:solidFill>
              </a:rPr>
              <a:t>do most, dream most</a:t>
            </a:r>
            <a:r>
              <a:rPr lang="en-US" sz="2400" b="1" dirty="0" smtClean="0"/>
              <a:t>. (emphasis)</a:t>
            </a:r>
          </a:p>
          <a:p>
            <a:pPr marL="411480" lvl="1" indent="0">
              <a:buNone/>
            </a:pPr>
            <a:endParaRPr lang="en-US" sz="2400" b="1" dirty="0"/>
          </a:p>
          <a:p>
            <a:pPr marL="411480" lvl="1" indent="0">
              <a:buNone/>
            </a:pPr>
            <a:r>
              <a:rPr lang="en-US" sz="2400" b="1" dirty="0" smtClean="0"/>
              <a:t>What the crew </a:t>
            </a:r>
            <a:r>
              <a:rPr lang="en-US" sz="2400" b="1" dirty="0" smtClean="0">
                <a:solidFill>
                  <a:srgbClr val="FF0000"/>
                </a:solidFill>
              </a:rPr>
              <a:t>does, does </a:t>
            </a:r>
            <a:r>
              <a:rPr lang="en-US" sz="2400" b="1" dirty="0" smtClean="0"/>
              <a:t>affect our voyage. (clarity)</a:t>
            </a:r>
          </a:p>
          <a:p>
            <a:pPr marL="411480" lvl="1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8713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SLOT-Week #9 13 November 2014 Comma Rules Continued…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SLOT-Week #9 13 November 2014 Comma Rules Continued…</dc:title>
  <dc:creator>Windows User</dc:creator>
  <cp:lastModifiedBy>Windows User</cp:lastModifiedBy>
  <cp:revision>1</cp:revision>
  <dcterms:created xsi:type="dcterms:W3CDTF">2014-11-13T16:17:00Z</dcterms:created>
  <dcterms:modified xsi:type="dcterms:W3CDTF">2014-11-13T16:17:10Z</dcterms:modified>
</cp:coreProperties>
</file>