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0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104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675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028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533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97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06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96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854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134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60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230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7748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3474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50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825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15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38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085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363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199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11/10/2014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3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16DA2EC-92D4-4D0C-BDDB-1D5FFBADBBB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989573E-9495-48D8-A08F-964EBC854FFC}" type="datetimeFigureOut">
              <a:rPr lang="en-US" smtClean="0">
                <a:solidFill>
                  <a:srgbClr val="DFDCB7"/>
                </a:solidFill>
              </a:rPr>
              <a:pPr/>
              <a:t>11/10/2014</a:t>
            </a:fld>
            <a:endParaRPr lang="en-US" dirty="0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794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16DA2EC-92D4-4D0C-BDDB-1D5FFBADBBB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989573E-9495-48D8-A08F-964EBC854FFC}" type="datetimeFigureOut">
              <a:rPr lang="en-US" smtClean="0">
                <a:solidFill>
                  <a:srgbClr val="DFDCB7"/>
                </a:solidFill>
              </a:rPr>
              <a:pPr/>
              <a:t>11/10/2014</a:t>
            </a:fld>
            <a:endParaRPr lang="en-US" dirty="0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163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SLOT-Week #9</a:t>
            </a:r>
            <a:br>
              <a:rPr lang="en-US" sz="3200" b="1" dirty="0" smtClean="0"/>
            </a:br>
            <a:r>
              <a:rPr lang="en-US" sz="3200" b="1" dirty="0" smtClean="0"/>
              <a:t>10 November 2014</a:t>
            </a:r>
            <a:br>
              <a:rPr lang="en-US" sz="3200" b="1" dirty="0" smtClean="0"/>
            </a:br>
            <a:r>
              <a:rPr lang="en-US" sz="3200" b="1" dirty="0" smtClean="0"/>
              <a:t>Comma Rules Continued…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/>
              <a:t>To Set Off Items in Addresses</a:t>
            </a:r>
          </a:p>
          <a:p>
            <a:pPr marL="411480" lvl="1" indent="0">
              <a:buNone/>
            </a:pPr>
            <a:r>
              <a:rPr lang="en-US" dirty="0" smtClean="0"/>
              <a:t>Use commas to set off items in an address. (No comma is placed between the state and zip code).</a:t>
            </a:r>
          </a:p>
          <a:p>
            <a:pPr lvl="1"/>
            <a:r>
              <a:rPr lang="en-US" b="1" dirty="0" smtClean="0"/>
              <a:t>Mail the package to Fordson High School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smtClean="0"/>
              <a:t>13800 Ford Rd.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smtClean="0"/>
              <a:t>Dearborn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smtClean="0"/>
              <a:t>Michigan 48126.</a:t>
            </a:r>
          </a:p>
          <a:p>
            <a:pPr marL="411480" lvl="1" indent="0">
              <a:buNone/>
            </a:pPr>
            <a:r>
              <a:rPr lang="en-US" dirty="0" smtClean="0"/>
              <a:t>When a city and state (or country) appear in the middle of a sentence, a comma follows the last item in the address.</a:t>
            </a:r>
          </a:p>
          <a:p>
            <a:pPr lvl="1"/>
            <a:r>
              <a:rPr lang="en-US" b="1" dirty="0" smtClean="0"/>
              <a:t>Several charitable organizations in Juneau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smtClean="0"/>
              <a:t>Alaska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smtClean="0"/>
              <a:t>pool their funds.</a:t>
            </a:r>
          </a:p>
          <a:p>
            <a:r>
              <a:rPr lang="en-US" b="1" u="sng" dirty="0" smtClean="0"/>
              <a:t>To Enclose Titles or Initials</a:t>
            </a:r>
          </a:p>
          <a:p>
            <a:pPr marL="411480" lvl="1" indent="0">
              <a:buNone/>
            </a:pPr>
            <a:r>
              <a:rPr lang="en-US" dirty="0" smtClean="0"/>
              <a:t>Use commas to enclose a title or initials and names that follow a surname (a last name).</a:t>
            </a:r>
          </a:p>
          <a:p>
            <a:pPr marL="411480" lvl="1" indent="0">
              <a:buNone/>
            </a:pPr>
            <a:r>
              <a:rPr lang="en-US" b="1" dirty="0" smtClean="0"/>
              <a:t>Michael Fozo</a:t>
            </a:r>
            <a:r>
              <a:rPr lang="en-US" b="1" dirty="0" smtClean="0">
                <a:solidFill>
                  <a:srgbClr val="FF0000"/>
                </a:solidFill>
              </a:rPr>
              <a:t>, M.D., </a:t>
            </a:r>
            <a:r>
              <a:rPr lang="en-US" b="1" dirty="0" smtClean="0"/>
              <a:t>is our family physician.</a:t>
            </a:r>
          </a:p>
          <a:p>
            <a:pPr marL="411480" lvl="1" indent="0">
              <a:buNone/>
            </a:pPr>
            <a:r>
              <a:rPr lang="en-US" b="1" dirty="0" smtClean="0"/>
              <a:t>Hickok</a:t>
            </a:r>
            <a:r>
              <a:rPr lang="en-US" b="1" dirty="0" smtClean="0">
                <a:solidFill>
                  <a:srgbClr val="FF0000"/>
                </a:solidFill>
              </a:rPr>
              <a:t>, J.B., </a:t>
            </a:r>
            <a:r>
              <a:rPr lang="en-US" b="1" dirty="0" smtClean="0"/>
              <a:t>and Cody</a:t>
            </a:r>
            <a:r>
              <a:rPr lang="en-US" b="1" dirty="0" smtClean="0">
                <a:solidFill>
                  <a:srgbClr val="FF0000"/>
                </a:solidFill>
              </a:rPr>
              <a:t>, William F., </a:t>
            </a:r>
            <a:r>
              <a:rPr lang="en-US" b="1" dirty="0" smtClean="0"/>
              <a:t>are two popular Western heroes.</a:t>
            </a:r>
          </a:p>
        </p:txBody>
      </p:sp>
    </p:spTree>
    <p:extLst>
      <p:ext uri="{BB962C8B-B14F-4D97-AF65-F5344CB8AC3E}">
        <p14:creationId xmlns:p14="http://schemas.microsoft.com/office/powerpoint/2010/main" val="277741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i="1" dirty="0">
                <a:solidFill>
                  <a:srgbClr val="675E47"/>
                </a:solidFill>
              </a:rPr>
              <a:t>Using your comma notes, decide where to place a comma in each of the following sentences.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Font typeface="+mj-lt"/>
              <a:buAutoNum type="arabicPeriod"/>
            </a:pPr>
            <a:r>
              <a:rPr lang="en-US" b="1" dirty="0" smtClean="0"/>
              <a:t>For my next vacation I would like to travel to London England. </a:t>
            </a:r>
          </a:p>
          <a:p>
            <a:pPr marL="571500" indent="-457200">
              <a:buFont typeface="+mj-lt"/>
              <a:buAutoNum type="arabicPeriod"/>
            </a:pPr>
            <a:endParaRPr lang="en-US" b="1" dirty="0" smtClean="0"/>
          </a:p>
          <a:p>
            <a:pPr marL="571500" indent="-457200">
              <a:buFont typeface="+mj-lt"/>
              <a:buAutoNum type="arabicPeriod"/>
            </a:pPr>
            <a:r>
              <a:rPr lang="en-US" b="1" dirty="0" smtClean="0"/>
              <a:t>You can write to the City Museum of Washington D.C. 801 K Street Mount Vernon Square Washington D.C. 20001 for more information.</a:t>
            </a:r>
          </a:p>
          <a:p>
            <a:pPr marL="571500" indent="-457200">
              <a:buFont typeface="+mj-lt"/>
              <a:buAutoNum type="arabicPeriod"/>
            </a:pPr>
            <a:endParaRPr lang="en-US" b="1" dirty="0" smtClean="0"/>
          </a:p>
          <a:p>
            <a:pPr marL="571500" indent="-457200">
              <a:buFont typeface="+mj-lt"/>
              <a:buAutoNum type="arabicPeriod"/>
            </a:pPr>
            <a:r>
              <a:rPr lang="en-US" b="1" dirty="0" smtClean="0"/>
              <a:t>Sherri Russell M.D. is a world-renowned surgeon specializing in cardiac care.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6888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Adjacency</vt:lpstr>
      <vt:lpstr>1_Adjacency</vt:lpstr>
      <vt:lpstr>SLOT-Week #9 10 November 2014 Comma Rules Continued…</vt:lpstr>
      <vt:lpstr>Using your comma notes, decide where to place a comma in each of the following sentences. 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SLOT-Week #9 10 November 2014 Comma Rules Continued…</dc:title>
  <dc:creator>Windows User</dc:creator>
  <cp:lastModifiedBy>Windows User</cp:lastModifiedBy>
  <cp:revision>1</cp:revision>
  <dcterms:created xsi:type="dcterms:W3CDTF">2014-11-10T14:41:01Z</dcterms:created>
  <dcterms:modified xsi:type="dcterms:W3CDTF">2014-11-10T14:41:16Z</dcterms:modified>
</cp:coreProperties>
</file>