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5661D9BE-F577-47C4-B1BF-994A3DBD0B1D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4092FCD1-DE23-4688-9B1B-EF0A30B350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lvl="0" indent="-342900" algn="l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endParaRPr lang="en-US" altLang="en-US" sz="2800" b="1" kern="0" spc="0" dirty="0">
              <a:solidFill>
                <a:srgbClr val="003366"/>
              </a:solidFill>
              <a:latin typeface="Baskerville Old Face" pitchFamily="18" charset="0"/>
              <a:cs typeface="+mn-cs"/>
            </a:endParaRPr>
          </a:p>
          <a:p>
            <a:pPr marL="514350" lvl="0" indent="-514350" algn="l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+mj-lt"/>
              <a:buAutoNum type="arabicPeriod"/>
            </a:pPr>
            <a:r>
              <a:rPr lang="en-US" altLang="en-US" sz="2800" b="1" kern="0" spc="0" dirty="0">
                <a:latin typeface="Baskerville Old Face" pitchFamily="18" charset="0"/>
                <a:cs typeface="+mn-cs"/>
              </a:rPr>
              <a:t>Introduce your book: give the author and genre.</a:t>
            </a:r>
          </a:p>
          <a:p>
            <a:pPr marL="514350" lvl="0" indent="-514350" algn="l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+mj-lt"/>
              <a:buAutoNum type="arabicPeriod"/>
            </a:pPr>
            <a:r>
              <a:rPr lang="en-US" altLang="en-US" sz="2800" b="1" kern="0" spc="0" dirty="0">
                <a:latin typeface="Baskerville Old Face" pitchFamily="18" charset="0"/>
                <a:cs typeface="+mn-cs"/>
              </a:rPr>
              <a:t>Present a brief plot summary (but don’t give away the ending).</a:t>
            </a:r>
          </a:p>
          <a:p>
            <a:pPr marL="514350" lvl="0" indent="-514350" algn="l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+mj-lt"/>
              <a:buAutoNum type="arabicPeriod"/>
            </a:pPr>
            <a:r>
              <a:rPr lang="en-US" altLang="en-US" sz="2800" b="1" kern="0" spc="0" dirty="0">
                <a:latin typeface="Baskerville Old Face" pitchFamily="18" charset="0"/>
                <a:cs typeface="+mn-cs"/>
              </a:rPr>
              <a:t>Explain whether you recommend the book. Why or why not?</a:t>
            </a:r>
          </a:p>
          <a:p>
            <a:pPr marL="514350" lvl="0" indent="-514350" algn="l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+mj-lt"/>
              <a:buAutoNum type="arabicPeriod"/>
            </a:pPr>
            <a:r>
              <a:rPr lang="en-US" altLang="en-US" sz="2800" b="1" kern="0" spc="0" dirty="0">
                <a:latin typeface="Baskerville Old Face" pitchFamily="18" charset="0"/>
                <a:cs typeface="+mn-cs"/>
              </a:rPr>
              <a:t>Answer any questions the audience may have.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Ssr+</a:t>
            </a:r>
            <a:br>
              <a:rPr lang="en-US" dirty="0" smtClean="0"/>
            </a:br>
            <a:r>
              <a:rPr lang="en-US" dirty="0" smtClean="0"/>
              <a:t>book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Your Book Talk must NOT exceed 2 minutes.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You must be well-prepared and well-rehearsed.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dirty="0" smtClean="0"/>
              <a:t>All information MUST be memorized!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u="sng" dirty="0" smtClean="0"/>
              <a:t>Warning</a:t>
            </a:r>
            <a:r>
              <a:rPr lang="en-US" sz="3200" b="1" dirty="0" smtClean="0"/>
              <a:t>-You will be asked to sit-down if you are unprepared! And yes, that means you will receive a ZERO.</a:t>
            </a:r>
            <a:endParaRPr lang="en-US" sz="3200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3200" b="1" dirty="0" smtClean="0"/>
              <a:t>Ideas = 6 points x4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See 6 Traits Rubric</a:t>
            </a:r>
          </a:p>
          <a:p>
            <a:pPr algn="l"/>
            <a:r>
              <a:rPr lang="en-US" sz="3200" b="1" dirty="0" smtClean="0"/>
              <a:t>Organization = 6 points x3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See 6 Traits Rubric</a:t>
            </a:r>
            <a:endParaRPr lang="en-US" sz="2200" b="1" dirty="0" smtClean="0"/>
          </a:p>
          <a:p>
            <a:pPr algn="l"/>
            <a:r>
              <a:rPr lang="en-US" sz="3200" b="1" dirty="0" smtClean="0"/>
              <a:t>Presentation = 6 points x2</a:t>
            </a:r>
          </a:p>
          <a:p>
            <a:pPr marL="285750" lvl="8" indent="-285750" algn="l">
              <a:buFont typeface="Arial" panose="020B0604020202020204" pitchFamily="34" charset="0"/>
              <a:buChar char="•"/>
            </a:pPr>
            <a:r>
              <a:rPr lang="en-US" sz="2000" b="1" dirty="0" smtClean="0"/>
              <a:t>Volume</a:t>
            </a:r>
          </a:p>
          <a:p>
            <a:pPr marL="285750" lvl="8" indent="-285750" algn="l">
              <a:buFont typeface="Arial" panose="020B0604020202020204" pitchFamily="34" charset="0"/>
              <a:buChar char="•"/>
            </a:pPr>
            <a:r>
              <a:rPr lang="en-US" sz="2000" b="1" dirty="0" smtClean="0"/>
              <a:t>Stage presence</a:t>
            </a:r>
          </a:p>
          <a:p>
            <a:pPr marL="285750" lvl="8" indent="-285750" algn="l">
              <a:buFont typeface="Arial" panose="020B0604020202020204" pitchFamily="34" charset="0"/>
              <a:buChar char="•"/>
            </a:pPr>
            <a:r>
              <a:rPr lang="en-US" sz="2000" b="1" dirty="0" smtClean="0"/>
              <a:t>Well-rehearsed</a:t>
            </a:r>
          </a:p>
          <a:p>
            <a:pPr marL="285750" lvl="8" indent="-285750" algn="l">
              <a:buFont typeface="Arial" panose="020B0604020202020204" pitchFamily="34" charset="0"/>
              <a:buChar char="•"/>
            </a:pPr>
            <a:r>
              <a:rPr lang="en-US" sz="2000" b="1" dirty="0" smtClean="0"/>
              <a:t>2 minute limit </a:t>
            </a:r>
            <a:r>
              <a:rPr lang="en-US" sz="2000" b="1" dirty="0"/>
              <a:t>	</a:t>
            </a:r>
          </a:p>
          <a:p>
            <a:pPr lvl="7" algn="l"/>
            <a:r>
              <a:rPr lang="en-US" sz="3500" b="1" dirty="0" smtClean="0"/>
              <a:t>Total Points Possible = 54 summative points</a:t>
            </a:r>
          </a:p>
          <a:p>
            <a:pPr algn="l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4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28</TotalTime>
  <Words>121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BlackTie</vt:lpstr>
      <vt:lpstr>Ssr+ book talk</vt:lpstr>
      <vt:lpstr>requirements</vt:lpstr>
      <vt:lpstr>rubric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Ssr+ book talk</dc:title>
  <dc:creator>Windows User</dc:creator>
  <cp:lastModifiedBy>Windows User</cp:lastModifiedBy>
  <cp:revision>5</cp:revision>
  <dcterms:created xsi:type="dcterms:W3CDTF">2014-10-24T13:51:57Z</dcterms:created>
  <dcterms:modified xsi:type="dcterms:W3CDTF">2014-10-24T14:20:48Z</dcterms:modified>
</cp:coreProperties>
</file>