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11/21/2014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530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11/21/2014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80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11/21/2014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394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11/21/2014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59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11/21/2014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33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11/21/2014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163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11/21/2014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801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11/21/2014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762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11/21/2014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517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11/21/2014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932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11/21/2014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94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9573E-9495-48D8-A08F-964EBC854FFC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11/21/2014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DA2EC-92D4-4D0C-BDDB-1D5FFBADBBB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9786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Bellwork-Personal Essay</a:t>
            </a:r>
            <a:br>
              <a:rPr lang="en-US" sz="2800" b="1" dirty="0" smtClean="0"/>
            </a:br>
            <a:r>
              <a:rPr lang="en-US" sz="2800" b="1" dirty="0" smtClean="0"/>
              <a:t>21 November 2014</a:t>
            </a:r>
            <a:br>
              <a:rPr lang="en-US" sz="2800" b="1" dirty="0" smtClean="0"/>
            </a:br>
            <a:r>
              <a:rPr lang="en-US" sz="2800" b="1" i="1" dirty="0" smtClean="0"/>
              <a:t>Complete in Writer’s Notebook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Using the same Belief you chose yesterday, make a different type of connection. For example, you should have made a connection to SELF yesterday. Today, connect it to either the WORLD or to a TEXT.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3139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Winter</vt:lpstr>
      <vt:lpstr>Bellwork-Personal Essay 21 November 2014 Complete in Writer’s Notebook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Bellwork-Personal Essay 21 November 2014 Complete in Writer’s Notebook</dc:title>
  <dc:creator>Windows User</dc:creator>
  <cp:lastModifiedBy>Windows User</cp:lastModifiedBy>
  <cp:revision>1</cp:revision>
  <dcterms:created xsi:type="dcterms:W3CDTF">2014-11-21T12:48:15Z</dcterms:created>
  <dcterms:modified xsi:type="dcterms:W3CDTF">2014-11-21T12:48:28Z</dcterms:modified>
</cp:coreProperties>
</file>