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1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80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6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99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82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2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8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6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42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5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7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11/20/2014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DA2EC-92D4-4D0C-BDDB-1D5FFBADBBB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09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Bellwork-Personal Essay</a:t>
            </a:r>
            <a:br>
              <a:rPr lang="en-US" sz="2800" b="1" dirty="0" smtClean="0"/>
            </a:br>
            <a:r>
              <a:rPr lang="en-US" sz="2800" b="1" dirty="0" smtClean="0"/>
              <a:t>20 November 2014</a:t>
            </a:r>
            <a:br>
              <a:rPr lang="en-US" sz="2800" b="1" dirty="0" smtClean="0"/>
            </a:br>
            <a:r>
              <a:rPr lang="en-US" sz="2800" b="1" i="1" dirty="0" smtClean="0"/>
              <a:t>Complete in Writer’s Notebook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Choose one of the following belief statements and explain how you were able to make a personal connection. </a:t>
            </a:r>
          </a:p>
          <a:p>
            <a:endParaRPr lang="en-US" sz="2800" b="1" dirty="0"/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Work is a blessing.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Caring makes us human.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America’s beauty is in its diversity.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0303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Winter</vt:lpstr>
      <vt:lpstr>Bellwork-Personal Essay 20 November 2014 Complete in Writer’s Notebook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Bellwork-Personal Essay 20 November 2014 Complete in Writer’s Notebook</dc:title>
  <dc:creator>Windows User</dc:creator>
  <cp:lastModifiedBy>Windows User</cp:lastModifiedBy>
  <cp:revision>1</cp:revision>
  <dcterms:created xsi:type="dcterms:W3CDTF">2014-11-20T15:22:19Z</dcterms:created>
  <dcterms:modified xsi:type="dcterms:W3CDTF">2014-11-20T15:22:31Z</dcterms:modified>
</cp:coreProperties>
</file>