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5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23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8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42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08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2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9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8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0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35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11/19/2014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4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11/19/2014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A2EC-92D4-4D0C-BDDB-1D5FFBADBBB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08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Bellwork-Personal Essay</a:t>
            </a:r>
            <a:br>
              <a:rPr lang="en-US" sz="2800" b="1" dirty="0" smtClean="0"/>
            </a:br>
            <a:r>
              <a:rPr lang="en-US" sz="2800" b="1" dirty="0" smtClean="0"/>
              <a:t>19 November 2014</a:t>
            </a:r>
            <a:br>
              <a:rPr lang="en-US" sz="2800" b="1" dirty="0" smtClean="0"/>
            </a:br>
            <a:r>
              <a:rPr lang="en-US" sz="2800" b="1" i="1" dirty="0" smtClean="0"/>
              <a:t>Complete in Writer’s Notebook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i="1" dirty="0" smtClean="0"/>
              <a:t>Directions: Using the belief statement you chose yesterday, explain the negative aspects of the belief and how you made a personal connection with this belief. </a:t>
            </a:r>
          </a:p>
          <a:p>
            <a:endParaRPr lang="en-US" sz="2400" b="1" i="1" dirty="0" smtClean="0"/>
          </a:p>
          <a:p>
            <a:pPr lvl="0">
              <a:buClr>
                <a:srgbClr val="C5E1FE"/>
              </a:buClr>
              <a:buFont typeface="+mj-lt"/>
              <a:buAutoNum type="arabicPeriod"/>
            </a:pPr>
            <a:r>
              <a:rPr lang="en-US" sz="2400" b="1" dirty="0">
                <a:solidFill>
                  <a:prstClr val="white"/>
                </a:solidFill>
              </a:rPr>
              <a:t>I believe that all students have the ability to learn.</a:t>
            </a:r>
          </a:p>
          <a:p>
            <a:pPr lvl="0">
              <a:buClr>
                <a:srgbClr val="C5E1FE"/>
              </a:buClr>
              <a:buFont typeface="+mj-lt"/>
              <a:buAutoNum type="arabicPeriod"/>
            </a:pPr>
            <a:r>
              <a:rPr lang="en-US" sz="2400" b="1" dirty="0">
                <a:solidFill>
                  <a:prstClr val="white"/>
                </a:solidFill>
              </a:rPr>
              <a:t>I believe that no one should ever have to be homeless.</a:t>
            </a:r>
          </a:p>
          <a:p>
            <a:pPr lvl="0">
              <a:buClr>
                <a:srgbClr val="C5E1FE"/>
              </a:buClr>
              <a:buFont typeface="+mj-lt"/>
              <a:buAutoNum type="arabicPeriod"/>
            </a:pPr>
            <a:r>
              <a:rPr lang="en-US" sz="2400" b="1" dirty="0">
                <a:solidFill>
                  <a:prstClr val="white"/>
                </a:solidFill>
              </a:rPr>
              <a:t>I believe there is value in learning from mistakes and failures. 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9559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Winter</vt:lpstr>
      <vt:lpstr>Bellwork-Personal Essay 19 November 2014 Complete in Writer’s Notebook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Bellwork-Personal Essay 19 November 2014 Complete in Writer’s Notebook </dc:title>
  <dc:creator>Windows User</dc:creator>
  <cp:lastModifiedBy>Windows User</cp:lastModifiedBy>
  <cp:revision>1</cp:revision>
  <dcterms:created xsi:type="dcterms:W3CDTF">2014-11-19T12:12:45Z</dcterms:created>
  <dcterms:modified xsi:type="dcterms:W3CDTF">2014-11-19T12:12:57Z</dcterms:modified>
</cp:coreProperties>
</file>