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99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065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99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35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169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034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01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75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08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47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BD1DF-FD4D-4A24-9568-3CA850B6422F}" type="datetimeFigureOut">
              <a:rPr lang="en-US" smtClean="0">
                <a:solidFill>
                  <a:srgbClr val="FF9000"/>
                </a:solidFill>
              </a:rPr>
              <a:pPr/>
              <a:t>11/18/2014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06125-10C0-4F51-AD83-9C8A23C73104}" type="slidenum">
              <a:rPr lang="en-US" smtClean="0">
                <a:solidFill>
                  <a:srgbClr val="FF9000"/>
                </a:solidFill>
              </a:rPr>
              <a:pPr/>
              <a:t>‹#›</a:t>
            </a:fld>
            <a:endParaRPr lang="en-US" dirty="0">
              <a:solidFill>
                <a:srgbClr val="FF9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75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defTabSz="457200"/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>
                    <a:solidFill>
                      <a:prstClr val="white"/>
                    </a:solidFill>
                  </a:endParaRPr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457200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573E-9495-48D8-A08F-964EBC854FFC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11/18/2014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DA2EC-92D4-4D0C-BDDB-1D5FFBADBBB6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5418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 smtClean="0"/>
              <a:t>Bellwork-Personal Essay</a:t>
            </a:r>
            <a:br>
              <a:rPr lang="en-US" sz="2800" b="1" dirty="0" smtClean="0"/>
            </a:br>
            <a:r>
              <a:rPr lang="en-US" sz="2800" b="1" dirty="0" smtClean="0"/>
              <a:t>18 November 2014</a:t>
            </a:r>
            <a:br>
              <a:rPr lang="en-US" sz="2800" b="1" dirty="0" smtClean="0"/>
            </a:br>
            <a:r>
              <a:rPr lang="en-US" sz="2800" b="1" i="1" dirty="0" smtClean="0"/>
              <a:t>Complete in Writer’s Notebook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9443" y="2514600"/>
            <a:ext cx="7125112" cy="33441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i="1" dirty="0" smtClean="0"/>
              <a:t>Directions: Choose one of the following belief statements and explain the positive aspects of the belief and how you made a personal connection with the belief. </a:t>
            </a:r>
            <a:endParaRPr lang="en-US" sz="2400" dirty="0"/>
          </a:p>
          <a:p>
            <a:pPr>
              <a:buFont typeface="+mj-lt"/>
              <a:buAutoNum type="arabicPeriod"/>
            </a:pPr>
            <a:r>
              <a:rPr lang="en-US" sz="2400" b="1" dirty="0" smtClean="0"/>
              <a:t>I believe that all students have the ability to learn.</a:t>
            </a:r>
          </a:p>
          <a:p>
            <a:pPr>
              <a:buFont typeface="+mj-lt"/>
              <a:buAutoNum type="arabicPeriod"/>
            </a:pPr>
            <a:r>
              <a:rPr lang="en-US" sz="2400" b="1" dirty="0" smtClean="0"/>
              <a:t>I believe that no one should ever have to be homeless.</a:t>
            </a:r>
          </a:p>
          <a:p>
            <a:pPr>
              <a:buFont typeface="+mj-lt"/>
              <a:buAutoNum type="arabicPeriod"/>
            </a:pPr>
            <a:r>
              <a:rPr lang="en-US" sz="2400" b="1" dirty="0" smtClean="0"/>
              <a:t>I believe there is value in learning from mistakes and failures.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5980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Winter</vt:lpstr>
      <vt:lpstr>Bellwork-Personal Essay 18 November 2014 Complete in Writer’s Notebook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Bellwork-Personal Essay 18 November 2014 Complete in Writer’s Notebook</dc:title>
  <dc:creator>Windows User</dc:creator>
  <cp:lastModifiedBy>Windows User</cp:lastModifiedBy>
  <cp:revision>1</cp:revision>
  <dcterms:created xsi:type="dcterms:W3CDTF">2014-11-18T17:20:03Z</dcterms:created>
  <dcterms:modified xsi:type="dcterms:W3CDTF">2014-11-18T17:20:16Z</dcterms:modified>
</cp:coreProperties>
</file>