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AEBD1DF-FD4D-4A24-9568-3CA850B6422F}" type="datetimeFigureOut">
              <a:rPr lang="en-US" smtClean="0">
                <a:solidFill>
                  <a:srgbClr val="FF9000"/>
                </a:solidFill>
              </a:rPr>
              <a:pPr/>
              <a:t>10/24/2014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6125-10C0-4F51-AD83-9C8A23C73104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4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D1DF-FD4D-4A24-9568-3CA850B6422F}" type="datetimeFigureOut">
              <a:rPr lang="en-US" smtClean="0">
                <a:solidFill>
                  <a:srgbClr val="FF9000"/>
                </a:solidFill>
              </a:rPr>
              <a:pPr/>
              <a:t>10/24/2014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6125-10C0-4F51-AD83-9C8A23C73104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1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D1DF-FD4D-4A24-9568-3CA850B6422F}" type="datetimeFigureOut">
              <a:rPr lang="en-US" smtClean="0">
                <a:solidFill>
                  <a:srgbClr val="FF9000"/>
                </a:solidFill>
              </a:rPr>
              <a:pPr/>
              <a:t>10/24/2014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6125-10C0-4F51-AD83-9C8A23C73104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4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D1DF-FD4D-4A24-9568-3CA850B6422F}" type="datetimeFigureOut">
              <a:rPr lang="en-US" smtClean="0">
                <a:solidFill>
                  <a:srgbClr val="FF9000"/>
                </a:solidFill>
              </a:rPr>
              <a:pPr/>
              <a:t>10/24/2014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6125-10C0-4F51-AD83-9C8A23C73104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8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D1DF-FD4D-4A24-9568-3CA850B6422F}" type="datetimeFigureOut">
              <a:rPr lang="en-US" smtClean="0">
                <a:solidFill>
                  <a:srgbClr val="FF9000"/>
                </a:solidFill>
              </a:rPr>
              <a:pPr/>
              <a:t>10/24/2014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6125-10C0-4F51-AD83-9C8A23C73104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0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D1DF-FD4D-4A24-9568-3CA850B6422F}" type="datetimeFigureOut">
              <a:rPr lang="en-US" smtClean="0">
                <a:solidFill>
                  <a:srgbClr val="FF9000"/>
                </a:solidFill>
              </a:rPr>
              <a:pPr/>
              <a:t>10/24/2014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6125-10C0-4F51-AD83-9C8A23C73104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6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D1DF-FD4D-4A24-9568-3CA850B6422F}" type="datetimeFigureOut">
              <a:rPr lang="en-US" smtClean="0">
                <a:solidFill>
                  <a:srgbClr val="FF9000"/>
                </a:solidFill>
              </a:rPr>
              <a:pPr/>
              <a:t>10/24/2014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6125-10C0-4F51-AD83-9C8A23C73104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4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D1DF-FD4D-4A24-9568-3CA850B6422F}" type="datetimeFigureOut">
              <a:rPr lang="en-US" smtClean="0">
                <a:solidFill>
                  <a:srgbClr val="FF9000"/>
                </a:solidFill>
              </a:rPr>
              <a:pPr/>
              <a:t>10/24/2014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6125-10C0-4F51-AD83-9C8A23C73104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8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D1DF-FD4D-4A24-9568-3CA850B6422F}" type="datetimeFigureOut">
              <a:rPr lang="en-US" smtClean="0">
                <a:solidFill>
                  <a:srgbClr val="FF9000"/>
                </a:solidFill>
              </a:rPr>
              <a:pPr/>
              <a:t>10/24/2014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6125-10C0-4F51-AD83-9C8A23C73104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7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D1DF-FD4D-4A24-9568-3CA850B6422F}" type="datetimeFigureOut">
              <a:rPr lang="en-US" smtClean="0">
                <a:solidFill>
                  <a:srgbClr val="FF9000"/>
                </a:solidFill>
              </a:rPr>
              <a:pPr/>
              <a:t>10/24/2014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6125-10C0-4F51-AD83-9C8A23C73104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4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D1DF-FD4D-4A24-9568-3CA850B6422F}" type="datetimeFigureOut">
              <a:rPr lang="en-US" smtClean="0">
                <a:solidFill>
                  <a:srgbClr val="FF9000"/>
                </a:solidFill>
              </a:rPr>
              <a:pPr/>
              <a:t>10/24/2014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6125-10C0-4F51-AD83-9C8A23C73104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3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989573E-9495-48D8-A08F-964EBC854FFC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10/24/2014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16DA2EC-92D4-4D0C-BDDB-1D5FFBADBBB6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7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Slot-Week #6</a:t>
            </a:r>
            <a:br>
              <a:rPr lang="en-US" b="1" dirty="0" smtClean="0"/>
            </a:br>
            <a:r>
              <a:rPr lang="en-US" b="1" dirty="0" smtClean="0"/>
              <a:t>24 October 2014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400800" cy="3352801"/>
          </a:xfrm>
        </p:spPr>
        <p:txBody>
          <a:bodyPr>
            <a:noAutofit/>
          </a:bodyPr>
          <a:lstStyle/>
          <a:p>
            <a:r>
              <a:rPr lang="en-US" sz="2000" b="1" i="1" dirty="0" smtClean="0"/>
              <a:t>Directions: </a:t>
            </a:r>
            <a:r>
              <a:rPr lang="en-US" sz="2000" b="1" i="1" u="sng" dirty="0" smtClean="0"/>
              <a:t>Do this on a piece of loose leaf</a:t>
            </a:r>
            <a:r>
              <a:rPr lang="en-US" sz="2000" b="1" i="1" dirty="0" smtClean="0"/>
              <a:t>. Choose </a:t>
            </a:r>
            <a:r>
              <a:rPr lang="en-US" sz="2000" b="1" i="1" u="sng" dirty="0" smtClean="0"/>
              <a:t>one</a:t>
            </a:r>
            <a:r>
              <a:rPr lang="en-US" sz="2000" b="1" i="1" dirty="0" smtClean="0"/>
              <a:t> of the following topics and argue your position on the topic in 1-2 paragraphs. Be sure to include textual evidence!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000" b="1" i="1" dirty="0" smtClean="0"/>
              <a:t>Should news organizations pay for news? Why or why not? Argue your position on the topic.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000" b="1" i="1" dirty="0" smtClean="0"/>
              <a:t>Do sites like TMZ cheapen our culture? Do they dumb down America? Yes or No? Argue your position on the topic.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8401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Slot-Week #6 24 October 2014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Slot-Week #6 24 October 2014</dc:title>
  <dc:creator>Windows User</dc:creator>
  <cp:lastModifiedBy>Windows User</cp:lastModifiedBy>
  <cp:revision>1</cp:revision>
  <dcterms:created xsi:type="dcterms:W3CDTF">2014-10-24T14:24:48Z</dcterms:created>
  <dcterms:modified xsi:type="dcterms:W3CDTF">2014-10-24T14:25:09Z</dcterms:modified>
</cp:coreProperties>
</file>