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512F11DE-F6E3-4306-8A8B-2D2565383082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11DE-F6E3-4306-8A8B-2D2565383082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11DE-F6E3-4306-8A8B-2D2565383082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11DE-F6E3-4306-8A8B-2D2565383082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11DE-F6E3-4306-8A8B-2D2565383082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11DE-F6E3-4306-8A8B-2D2565383082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11DE-F6E3-4306-8A8B-2D2565383082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11DE-F6E3-4306-8A8B-2D2565383082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11DE-F6E3-4306-8A8B-2D2565383082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512F11DE-F6E3-4306-8A8B-2D2565383082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512F11DE-F6E3-4306-8A8B-2D2565383082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12F11DE-F6E3-4306-8A8B-2D2565383082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21D64A3-C896-4FF7-9634-E0BDF99821F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95023" y="609601"/>
            <a:ext cx="6965245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“</a:t>
            </a:r>
            <a:r>
              <a:rPr lang="en-US" sz="3600" dirty="0" smtClean="0"/>
              <a:t>The Most Dangerous Game”</a:t>
            </a:r>
            <a:br>
              <a:rPr lang="en-US" sz="3600" dirty="0" smtClean="0"/>
            </a:br>
            <a:r>
              <a:rPr lang="en-US" sz="3600" dirty="0" smtClean="0"/>
              <a:t>Plot Flow Map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463040" y="1524000"/>
            <a:ext cx="6196405" cy="4572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Your </a:t>
            </a:r>
            <a:r>
              <a:rPr lang="en-US" sz="2000" dirty="0"/>
              <a:t>map must </a:t>
            </a:r>
            <a:r>
              <a:rPr lang="en-US" sz="2000" dirty="0" smtClean="0"/>
              <a:t>include the following:</a:t>
            </a:r>
            <a:endParaRPr lang="en-US" sz="2000" dirty="0"/>
          </a:p>
          <a:p>
            <a:pPr lvl="1"/>
            <a:r>
              <a:rPr lang="en-US" sz="1800" dirty="0" smtClean="0"/>
              <a:t>All </a:t>
            </a:r>
            <a:r>
              <a:rPr lang="en-US" sz="1800" dirty="0"/>
              <a:t>events in the correct </a:t>
            </a:r>
            <a:r>
              <a:rPr lang="en-US" sz="1800" dirty="0" smtClean="0"/>
              <a:t>order</a:t>
            </a:r>
            <a:endParaRPr lang="en-US" sz="1800" dirty="0"/>
          </a:p>
          <a:p>
            <a:pPr lvl="1"/>
            <a:r>
              <a:rPr lang="en-US" sz="1800" dirty="0" smtClean="0"/>
              <a:t>Guiding Question and Frame of Reference </a:t>
            </a:r>
            <a:endParaRPr lang="en-US" sz="1800" dirty="0"/>
          </a:p>
          <a:p>
            <a:pPr lvl="1"/>
            <a:r>
              <a:rPr lang="en-US" sz="1800" dirty="0" smtClean="0"/>
              <a:t>Larger </a:t>
            </a:r>
            <a:r>
              <a:rPr lang="en-US" sz="1800" dirty="0"/>
              <a:t>boxes </a:t>
            </a:r>
            <a:r>
              <a:rPr lang="en-US" sz="1800" dirty="0" smtClean="0"/>
              <a:t>must have an </a:t>
            </a:r>
            <a:r>
              <a:rPr lang="en-US" sz="1800" dirty="0"/>
              <a:t>illustration with events as </a:t>
            </a:r>
            <a:r>
              <a:rPr lang="en-US" sz="1800" dirty="0" smtClean="0"/>
              <a:t>captions in the smaller boxes. See example below.</a:t>
            </a:r>
          </a:p>
          <a:p>
            <a:pPr lvl="1"/>
            <a:r>
              <a:rPr lang="en-US" sz="1800" smtClean="0"/>
              <a:t>Must be colored and neat!	</a:t>
            </a:r>
            <a:endParaRPr lang="en-US" sz="1800" dirty="0" smtClean="0"/>
          </a:p>
          <a:p>
            <a:pPr marL="365760" lvl="1" indent="0">
              <a:buNone/>
            </a:pPr>
            <a:endParaRPr lang="en-US" sz="1800" dirty="0" smtClean="0"/>
          </a:p>
          <a:p>
            <a:pPr algn="ctr"/>
            <a:endParaRPr lang="en-US" sz="2000" dirty="0"/>
          </a:p>
        </p:txBody>
      </p:sp>
      <p:pic>
        <p:nvPicPr>
          <p:cNvPr id="1026" name="Picture 2" descr="https://encrypted-tbn1.gstatic.com/images?q=tbn:ANd9GcTbbgdyjik6LeR3S0E0eEG2XHjqwVyW0ahuVWTxJ0_E4fREuwi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9418" y="3657600"/>
            <a:ext cx="2161782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lowchart: Process 8"/>
          <p:cNvSpPr/>
          <p:nvPr/>
        </p:nvSpPr>
        <p:spPr>
          <a:xfrm>
            <a:off x="2286000" y="5500623"/>
            <a:ext cx="5257800" cy="73456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b="1" dirty="0" smtClean="0"/>
              <a:t>“His eyes made out the shadowy outlines of a palatial chateau; it was  set on a high bluff…”</a:t>
            </a:r>
            <a:endParaRPr lang="en-US" b="1" dirty="0"/>
          </a:p>
        </p:txBody>
      </p:sp>
      <p:cxnSp>
        <p:nvCxnSpPr>
          <p:cNvPr id="18" name="Elbow Connector 17"/>
          <p:cNvCxnSpPr>
            <a:stCxn id="1026" idx="1"/>
          </p:cNvCxnSpPr>
          <p:nvPr/>
        </p:nvCxnSpPr>
        <p:spPr>
          <a:xfrm rot="10800000">
            <a:off x="2286000" y="4467226"/>
            <a:ext cx="1343418" cy="1"/>
          </a:xfrm>
          <a:prstGeom prst="bentConnector3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1026" idx="3"/>
          </p:cNvCxnSpPr>
          <p:nvPr/>
        </p:nvCxnSpPr>
        <p:spPr>
          <a:xfrm>
            <a:off x="5791200" y="4467226"/>
            <a:ext cx="1239982" cy="1"/>
          </a:xfrm>
          <a:prstGeom prst="bentConnector3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026" idx="2"/>
          </p:cNvCxnSpPr>
          <p:nvPr/>
        </p:nvCxnSpPr>
        <p:spPr>
          <a:xfrm>
            <a:off x="4710309" y="5276851"/>
            <a:ext cx="0" cy="2237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lowchart: Process 22"/>
          <p:cNvSpPr/>
          <p:nvPr/>
        </p:nvSpPr>
        <p:spPr>
          <a:xfrm>
            <a:off x="921327" y="3886200"/>
            <a:ext cx="1371600" cy="10668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lowchart: Process 27"/>
          <p:cNvSpPr/>
          <p:nvPr/>
        </p:nvSpPr>
        <p:spPr>
          <a:xfrm>
            <a:off x="7010400" y="3886200"/>
            <a:ext cx="1371600" cy="10668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55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26</TotalTime>
  <Words>71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Pushpin</vt:lpstr>
      <vt:lpstr>“The Most Dangerous Game” Plot Flow Map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“The Most Dangerous Game” Plot Flow Map</dc:title>
  <dc:creator>Windows User</dc:creator>
  <cp:lastModifiedBy>Windows User</cp:lastModifiedBy>
  <cp:revision>3</cp:revision>
  <dcterms:created xsi:type="dcterms:W3CDTF">2014-10-17T16:28:45Z</dcterms:created>
  <dcterms:modified xsi:type="dcterms:W3CDTF">2014-10-17T16:54:54Z</dcterms:modified>
</cp:coreProperties>
</file>