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F2571B-0AF7-46AF-A5A2-6683B2BD3C05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9CD9BB-2157-4215-9E34-ABCB3807D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7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1D27B-6188-449F-BDE5-D5F73B484B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643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886-915E-4A22-85DA-90903F4AC26B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A3A91-482C-469F-9026-6FE71F217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63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886-915E-4A22-85DA-90903F4AC26B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A3A91-482C-469F-9026-6FE71F217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992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886-915E-4A22-85DA-90903F4AC26B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A3A91-482C-469F-9026-6FE71F217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95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886-915E-4A22-85DA-90903F4AC26B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A3A91-482C-469F-9026-6FE71F217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51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886-915E-4A22-85DA-90903F4AC26B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A3A91-482C-469F-9026-6FE71F217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70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886-915E-4A22-85DA-90903F4AC26B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A3A91-482C-469F-9026-6FE71F217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751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886-915E-4A22-85DA-90903F4AC26B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A3A91-482C-469F-9026-6FE71F217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690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886-915E-4A22-85DA-90903F4AC26B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A3A91-482C-469F-9026-6FE71F217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975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886-915E-4A22-85DA-90903F4AC26B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A3A91-482C-469F-9026-6FE71F217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03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886-915E-4A22-85DA-90903F4AC26B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A3A91-482C-469F-9026-6FE71F217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568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886-915E-4A22-85DA-90903F4AC26B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A3A91-482C-469F-9026-6FE71F217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797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8F886-915E-4A22-85DA-90903F4AC26B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A3A91-482C-469F-9026-6FE71F217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934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52400" y="152400"/>
            <a:ext cx="883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52400" y="152400"/>
            <a:ext cx="0" cy="655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2400" y="6705600"/>
            <a:ext cx="883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991600" y="152400"/>
            <a:ext cx="0" cy="655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8599" y="217116"/>
            <a:ext cx="7360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Guiding Question: What are the 5 Elements of Short Story evident in MDG?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49381" y="6336268"/>
            <a:ext cx="5399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F.O.R. Question: Where did I get my information from?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896714" y="1390195"/>
            <a:ext cx="2987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“The Most Dangerous Game”</a:t>
            </a:r>
            <a:endParaRPr lang="en-US" b="1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2819400" y="1759527"/>
            <a:ext cx="30163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9" idx="2"/>
          </p:cNvCxnSpPr>
          <p:nvPr/>
        </p:nvCxnSpPr>
        <p:spPr>
          <a:xfrm flipH="1">
            <a:off x="4366251" y="1759527"/>
            <a:ext cx="24110" cy="2978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152421" y="2057400"/>
            <a:ext cx="731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152421" y="2071255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39525" y="2329934"/>
            <a:ext cx="1193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Characters</a:t>
            </a:r>
            <a:endParaRPr lang="en-US" b="1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695080" y="2699266"/>
            <a:ext cx="11801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35" idx="2"/>
          </p:cNvCxnSpPr>
          <p:nvPr/>
        </p:nvCxnSpPr>
        <p:spPr>
          <a:xfrm flipH="1">
            <a:off x="1229591" y="2699266"/>
            <a:ext cx="6668" cy="272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61245" y="2971800"/>
            <a:ext cx="144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56670" y="2971800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009045" y="2971800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249381" y="3602182"/>
            <a:ext cx="6697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1699676" y="3581400"/>
            <a:ext cx="780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4585648" y="2365950"/>
            <a:ext cx="405440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SLOT-Week #5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13 October 2014</a:t>
            </a:r>
          </a:p>
          <a:p>
            <a:r>
              <a:rPr lang="en-US" sz="2800" b="1" u="sng" dirty="0" smtClean="0">
                <a:solidFill>
                  <a:srgbClr val="FF0000"/>
                </a:solidFill>
              </a:rPr>
              <a:t>Directions</a:t>
            </a:r>
            <a:r>
              <a:rPr lang="en-US" sz="2800" b="1" dirty="0" smtClean="0">
                <a:solidFill>
                  <a:srgbClr val="FF0000"/>
                </a:solidFill>
              </a:rPr>
              <a:t>: Draw this now in the bellwork section of your binder! Make sure it covers the entire page. Then describe the characters in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MDG!</a:t>
            </a:r>
          </a:p>
        </p:txBody>
      </p:sp>
    </p:spTree>
    <p:extLst>
      <p:ext uri="{BB962C8B-B14F-4D97-AF65-F5344CB8AC3E}">
        <p14:creationId xmlns:p14="http://schemas.microsoft.com/office/powerpoint/2010/main" val="323588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2014-10-13T17:00:24Z</dcterms:created>
  <dcterms:modified xsi:type="dcterms:W3CDTF">2014-10-13T17:00:53Z</dcterms:modified>
</cp:coreProperties>
</file>