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4469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44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8515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2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798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021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73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886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4755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43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3898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12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416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7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079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60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96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35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78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69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82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28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41501F-CD6E-478C-8521-47BABDE85C83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10/13/2014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C2FA0F-57BA-4689-8582-A967700C9F2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697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u="sng" dirty="0" smtClean="0">
                <a:latin typeface="Chiller" panose="04020404031007020602" pitchFamily="82" charset="0"/>
              </a:rPr>
              <a:t>Disturbia</a:t>
            </a:r>
            <a:r>
              <a:rPr lang="en-US" b="1" dirty="0" smtClean="0">
                <a:latin typeface="Chiller" panose="04020404031007020602" pitchFamily="82" charset="0"/>
              </a:rPr>
              <a:t/>
            </a:r>
            <a:br>
              <a:rPr lang="en-US" b="1" dirty="0" smtClean="0">
                <a:latin typeface="Chiller" panose="04020404031007020602" pitchFamily="82" charset="0"/>
              </a:rPr>
            </a:br>
            <a:r>
              <a:rPr lang="en-US" b="1" dirty="0" smtClean="0">
                <a:latin typeface="Chiller" panose="04020404031007020602" pitchFamily="82" charset="0"/>
              </a:rPr>
              <a:t>Plot Diagram Flow Map</a:t>
            </a:r>
            <a:endParaRPr lang="en-US" b="1" dirty="0">
              <a:latin typeface="Chiller" panose="04020404031007020602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Guiding Question: What events pertain to the plot?</a:t>
            </a:r>
          </a:p>
          <a:p>
            <a:endParaRPr lang="en-US" b="1" dirty="0"/>
          </a:p>
          <a:p>
            <a:r>
              <a:rPr lang="en-US" b="1" dirty="0" smtClean="0"/>
              <a:t>F.O.R. Question: Where did I get my information from?</a:t>
            </a:r>
          </a:p>
          <a:p>
            <a:endParaRPr lang="en-US" b="1" dirty="0"/>
          </a:p>
          <a:p>
            <a:pPr lvl="1"/>
            <a:r>
              <a:rPr lang="en-US" b="1" dirty="0" smtClean="0"/>
              <a:t>HINT-There are multiple events that are considered part of the Rising Action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9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Exit Ticket</a:t>
            </a:r>
            <a:br>
              <a:rPr lang="en-US" dirty="0" smtClean="0"/>
            </a:br>
            <a:r>
              <a:rPr lang="en-US" dirty="0" smtClean="0"/>
              <a:t>13 October 2014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How was suspense created in the scene with Kale and his father? You must list at least 2 points or details. Then, explain each.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3322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Apex</vt:lpstr>
      <vt:lpstr>1_Apex</vt:lpstr>
      <vt:lpstr>Disturbia Plot Diagram Flow Map</vt:lpstr>
      <vt:lpstr>Exit Ticket 13 October 2014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Disturbia Plot Diagram Flow Map</dc:title>
  <dc:creator>Windows User</dc:creator>
  <cp:lastModifiedBy>Windows User</cp:lastModifiedBy>
  <cp:revision>1</cp:revision>
  <dcterms:created xsi:type="dcterms:W3CDTF">2014-10-13T17:02:22Z</dcterms:created>
  <dcterms:modified xsi:type="dcterms:W3CDTF">2014-10-13T17:03:01Z</dcterms:modified>
</cp:coreProperties>
</file>