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3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5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4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8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7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2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6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4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3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AF91-7462-42A1-ACD5-0DE60295FE6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D84B6-D15F-41C3-A0AA-BF5401936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1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4"/>
          <p:cNvSpPr>
            <a:spLocks noChangeArrowheads="1"/>
          </p:cNvSpPr>
          <p:nvPr/>
        </p:nvSpPr>
        <p:spPr bwMode="auto">
          <a:xfrm>
            <a:off x="457200" y="2971800"/>
            <a:ext cx="1371600" cy="838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Exposition</a:t>
            </a:r>
          </a:p>
        </p:txBody>
      </p:sp>
      <p:sp>
        <p:nvSpPr>
          <p:cNvPr id="2051" name="AutoShape 19"/>
          <p:cNvSpPr>
            <a:spLocks noChangeArrowheads="1"/>
          </p:cNvSpPr>
          <p:nvPr/>
        </p:nvSpPr>
        <p:spPr bwMode="auto">
          <a:xfrm>
            <a:off x="2133600" y="1752600"/>
            <a:ext cx="1371600" cy="838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Rising</a:t>
            </a:r>
          </a:p>
          <a:p>
            <a:pPr algn="ctr" eaLnBrk="1" hangingPunct="1"/>
            <a:r>
              <a:rPr lang="en-US" altLang="en-US"/>
              <a:t>Action</a:t>
            </a:r>
          </a:p>
        </p:txBody>
      </p:sp>
      <p:sp>
        <p:nvSpPr>
          <p:cNvPr id="2052" name="AutoShape 26"/>
          <p:cNvSpPr>
            <a:spLocks noChangeArrowheads="1"/>
          </p:cNvSpPr>
          <p:nvPr/>
        </p:nvSpPr>
        <p:spPr bwMode="auto">
          <a:xfrm>
            <a:off x="5943600" y="1828800"/>
            <a:ext cx="1371600" cy="838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Falling</a:t>
            </a:r>
          </a:p>
          <a:p>
            <a:pPr algn="ctr" eaLnBrk="1" hangingPunct="1"/>
            <a:r>
              <a:rPr lang="en-US" altLang="en-US"/>
              <a:t>Action</a:t>
            </a:r>
          </a:p>
        </p:txBody>
      </p:sp>
      <p:sp>
        <p:nvSpPr>
          <p:cNvPr id="2053" name="AutoShape 24"/>
          <p:cNvSpPr>
            <a:spLocks noChangeArrowheads="1"/>
          </p:cNvSpPr>
          <p:nvPr/>
        </p:nvSpPr>
        <p:spPr bwMode="auto">
          <a:xfrm>
            <a:off x="3810000" y="533400"/>
            <a:ext cx="1371600" cy="838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Climax</a:t>
            </a:r>
          </a:p>
        </p:txBody>
      </p:sp>
      <p:sp>
        <p:nvSpPr>
          <p:cNvPr id="2054" name="AutoShape 28"/>
          <p:cNvSpPr>
            <a:spLocks noChangeArrowheads="1"/>
          </p:cNvSpPr>
          <p:nvPr/>
        </p:nvSpPr>
        <p:spPr bwMode="auto">
          <a:xfrm>
            <a:off x="7543800" y="3657600"/>
            <a:ext cx="1371600" cy="838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Resolution</a:t>
            </a:r>
          </a:p>
        </p:txBody>
      </p:sp>
      <p:sp>
        <p:nvSpPr>
          <p:cNvPr id="2055" name="Rectangle 75"/>
          <p:cNvSpPr>
            <a:spLocks noChangeArrowheads="1"/>
          </p:cNvSpPr>
          <p:nvPr/>
        </p:nvSpPr>
        <p:spPr bwMode="auto">
          <a:xfrm>
            <a:off x="3522663" y="4502150"/>
            <a:ext cx="2057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Plot Diagram</a:t>
            </a:r>
          </a:p>
          <a:p>
            <a:pPr algn="ctr" eaLnBrk="1" hangingPunct="1"/>
            <a:r>
              <a:rPr lang="en-US" altLang="en-US"/>
              <a:t>Flow Map</a:t>
            </a:r>
          </a:p>
        </p:txBody>
      </p:sp>
      <p:cxnSp>
        <p:nvCxnSpPr>
          <p:cNvPr id="2056" name="AutoShape 16"/>
          <p:cNvCxnSpPr>
            <a:cxnSpLocks noChangeShapeType="1"/>
          </p:cNvCxnSpPr>
          <p:nvPr/>
        </p:nvCxnSpPr>
        <p:spPr bwMode="auto">
          <a:xfrm flipV="1">
            <a:off x="1143000" y="2171700"/>
            <a:ext cx="990600" cy="800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7" name="Line 23"/>
          <p:cNvSpPr>
            <a:spLocks noChangeShapeType="1"/>
          </p:cNvSpPr>
          <p:nvPr/>
        </p:nvSpPr>
        <p:spPr bwMode="auto">
          <a:xfrm flipV="1">
            <a:off x="2743200" y="914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25"/>
          <p:cNvSpPr>
            <a:spLocks noChangeShapeType="1"/>
          </p:cNvSpPr>
          <p:nvPr/>
        </p:nvSpPr>
        <p:spPr bwMode="auto">
          <a:xfrm>
            <a:off x="5181600" y="9144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27"/>
          <p:cNvSpPr>
            <a:spLocks noChangeShapeType="1"/>
          </p:cNvSpPr>
          <p:nvPr/>
        </p:nvSpPr>
        <p:spPr bwMode="auto">
          <a:xfrm>
            <a:off x="7239000" y="25908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TextBox 11"/>
          <p:cNvSpPr txBox="1">
            <a:spLocks noChangeArrowheads="1"/>
          </p:cNvSpPr>
          <p:nvPr/>
        </p:nvSpPr>
        <p:spPr bwMode="auto">
          <a:xfrm>
            <a:off x="63500" y="71438"/>
            <a:ext cx="8851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i="1"/>
              <a:t>Guiding Question: What happens during each stage of the plot diagram?</a:t>
            </a:r>
          </a:p>
        </p:txBody>
      </p:sp>
      <p:sp>
        <p:nvSpPr>
          <p:cNvPr id="2061" name="TextBox 12"/>
          <p:cNvSpPr txBox="1">
            <a:spLocks noChangeArrowheads="1"/>
          </p:cNvSpPr>
          <p:nvPr/>
        </p:nvSpPr>
        <p:spPr bwMode="auto">
          <a:xfrm>
            <a:off x="244475" y="6324600"/>
            <a:ext cx="577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i="1"/>
              <a:t>Frame of Reference Question: How do I know this?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3500" y="71438"/>
            <a:ext cx="8851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500" y="71438"/>
            <a:ext cx="0" cy="6623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500" y="6694488"/>
            <a:ext cx="896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915400" y="71438"/>
            <a:ext cx="114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029700" y="71438"/>
            <a:ext cx="0" cy="6623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16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2014-10-07T12:08:29Z</dcterms:created>
  <dcterms:modified xsi:type="dcterms:W3CDTF">2014-10-07T12:08:56Z</dcterms:modified>
</cp:coreProperties>
</file>