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87581D80-EF4C-4527-B68B-CB61A2FC00A7}" type="datetimeFigureOut">
              <a:rPr lang="en-US" smtClean="0"/>
              <a:t>9/8/2014</a:t>
            </a:fld>
            <a:endParaRPr lang="en-US"/>
          </a:p>
        </p:txBody>
      </p:sp>
      <p:sp>
        <p:nvSpPr>
          <p:cNvPr id="17" name="Slide Number Placeholder 16"/>
          <p:cNvSpPr>
            <a:spLocks noGrp="1"/>
          </p:cNvSpPr>
          <p:nvPr>
            <p:ph type="sldNum" sz="quarter" idx="11"/>
          </p:nvPr>
        </p:nvSpPr>
        <p:spPr/>
        <p:txBody>
          <a:bodyPr/>
          <a:lstStyle/>
          <a:p>
            <a:fld id="{B5D5E494-F62D-40DB-AB51-0AEBE7EB2BE2}"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581D80-EF4C-4527-B68B-CB61A2FC00A7}" type="datetimeFigureOut">
              <a:rPr lang="en-US" smtClean="0"/>
              <a:t>9/8/2014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5E494-F62D-40DB-AB51-0AEBE7EB2B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581D80-EF4C-4527-B68B-CB61A2FC00A7}" type="datetimeFigureOut">
              <a:rPr lang="en-US" smtClean="0"/>
              <a:t>9/8/2014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D5E494-F62D-40DB-AB51-0AEBE7EB2BE2}"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87581D80-EF4C-4527-B68B-CB61A2FC00A7}" type="datetimeFigureOut">
              <a:rPr lang="en-US" smtClean="0"/>
              <a:t>9/8/2014</a:t>
            </a:fld>
            <a:endParaRPr lang="en-US"/>
          </a:p>
        </p:txBody>
      </p:sp>
      <p:sp>
        <p:nvSpPr>
          <p:cNvPr id="12" name="Slide Number Placeholder 11"/>
          <p:cNvSpPr>
            <a:spLocks noGrp="1"/>
          </p:cNvSpPr>
          <p:nvPr>
            <p:ph type="sldNum" sz="quarter" idx="15"/>
          </p:nvPr>
        </p:nvSpPr>
        <p:spPr/>
        <p:txBody>
          <a:bodyPr/>
          <a:lstStyle/>
          <a:p>
            <a:fld id="{B5D5E494-F62D-40DB-AB51-0AEBE7EB2BE2}"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87581D80-EF4C-4527-B68B-CB61A2FC00A7}" type="datetimeFigureOut">
              <a:rPr lang="en-US" smtClean="0"/>
              <a:t>9/8/2014</a:t>
            </a:fld>
            <a:endParaRPr lang="en-US"/>
          </a:p>
        </p:txBody>
      </p:sp>
      <p:sp>
        <p:nvSpPr>
          <p:cNvPr id="14" name="Slide Number Placeholder 13"/>
          <p:cNvSpPr>
            <a:spLocks noGrp="1"/>
          </p:cNvSpPr>
          <p:nvPr>
            <p:ph type="sldNum" sz="quarter" idx="11"/>
          </p:nvPr>
        </p:nvSpPr>
        <p:spPr/>
        <p:txBody>
          <a:bodyPr/>
          <a:lstStyle/>
          <a:p>
            <a:fld id="{B5D5E494-F62D-40DB-AB51-0AEBE7EB2BE2}"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87581D80-EF4C-4527-B68B-CB61A2FC00A7}" type="datetimeFigureOut">
              <a:rPr lang="en-US" smtClean="0"/>
              <a:t>9/8/2014</a:t>
            </a:fld>
            <a:endParaRPr lang="en-US"/>
          </a:p>
        </p:txBody>
      </p:sp>
      <p:sp>
        <p:nvSpPr>
          <p:cNvPr id="12" name="Slide Number Placeholder 11"/>
          <p:cNvSpPr>
            <a:spLocks noGrp="1"/>
          </p:cNvSpPr>
          <p:nvPr>
            <p:ph type="sldNum" sz="quarter" idx="16"/>
          </p:nvPr>
        </p:nvSpPr>
        <p:spPr/>
        <p:txBody>
          <a:bodyPr/>
          <a:lstStyle/>
          <a:p>
            <a:fld id="{B5D5E494-F62D-40DB-AB51-0AEBE7EB2BE2}"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87581D80-EF4C-4527-B68B-CB61A2FC00A7}" type="datetimeFigureOut">
              <a:rPr lang="en-US" smtClean="0"/>
              <a:t>9/8/2014</a:t>
            </a:fld>
            <a:endParaRPr lang="en-US"/>
          </a:p>
        </p:txBody>
      </p:sp>
      <p:sp>
        <p:nvSpPr>
          <p:cNvPr id="12" name="Slide Number Placeholder 11"/>
          <p:cNvSpPr>
            <a:spLocks noGrp="1"/>
          </p:cNvSpPr>
          <p:nvPr>
            <p:ph type="sldNum" sz="quarter" idx="17"/>
          </p:nvPr>
        </p:nvSpPr>
        <p:spPr/>
        <p:txBody>
          <a:bodyPr/>
          <a:lstStyle/>
          <a:p>
            <a:fld id="{B5D5E494-F62D-40DB-AB51-0AEBE7EB2BE2}"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87581D80-EF4C-4527-B68B-CB61A2FC00A7}" type="datetimeFigureOut">
              <a:rPr lang="en-US" smtClean="0"/>
              <a:t>9/8/2014</a:t>
            </a:fld>
            <a:endParaRPr lang="en-US"/>
          </a:p>
        </p:txBody>
      </p:sp>
      <p:sp>
        <p:nvSpPr>
          <p:cNvPr id="16" name="Slide Number Placeholder 15"/>
          <p:cNvSpPr>
            <a:spLocks noGrp="1"/>
          </p:cNvSpPr>
          <p:nvPr>
            <p:ph type="sldNum" sz="quarter" idx="11"/>
          </p:nvPr>
        </p:nvSpPr>
        <p:spPr/>
        <p:txBody>
          <a:bodyPr/>
          <a:lstStyle/>
          <a:p>
            <a:fld id="{B5D5E494-F62D-40DB-AB51-0AEBE7EB2BE2}"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87581D80-EF4C-4527-B68B-CB61A2FC00A7}" type="datetimeFigureOut">
              <a:rPr lang="en-US" smtClean="0"/>
              <a:t>9/8/2014</a:t>
            </a:fld>
            <a:endParaRPr lang="en-US"/>
          </a:p>
        </p:txBody>
      </p:sp>
      <p:sp>
        <p:nvSpPr>
          <p:cNvPr id="8" name="Slide Number Placeholder 7"/>
          <p:cNvSpPr>
            <a:spLocks noGrp="1"/>
          </p:cNvSpPr>
          <p:nvPr>
            <p:ph type="sldNum" sz="quarter" idx="11"/>
          </p:nvPr>
        </p:nvSpPr>
        <p:spPr/>
        <p:txBody>
          <a:bodyPr/>
          <a:lstStyle/>
          <a:p>
            <a:fld id="{B5D5E494-F62D-40DB-AB51-0AEBE7EB2BE2}"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87581D80-EF4C-4527-B68B-CB61A2FC00A7}" type="datetimeFigureOut">
              <a:rPr lang="en-US" smtClean="0"/>
              <a:t>9/8/2014</a:t>
            </a:fld>
            <a:endParaRPr lang="en-US"/>
          </a:p>
        </p:txBody>
      </p:sp>
      <p:sp>
        <p:nvSpPr>
          <p:cNvPr id="19" name="Slide Number Placeholder 18"/>
          <p:cNvSpPr>
            <a:spLocks noGrp="1"/>
          </p:cNvSpPr>
          <p:nvPr>
            <p:ph type="sldNum" sz="quarter" idx="16"/>
          </p:nvPr>
        </p:nvSpPr>
        <p:spPr/>
        <p:txBody>
          <a:bodyPr/>
          <a:lstStyle/>
          <a:p>
            <a:fld id="{B5D5E494-F62D-40DB-AB51-0AEBE7EB2BE2}"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87581D80-EF4C-4527-B68B-CB61A2FC00A7}" type="datetimeFigureOut">
              <a:rPr lang="en-US" smtClean="0"/>
              <a:t>9/8/2014</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B5D5E494-F62D-40DB-AB51-0AEBE7EB2BE2}"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87581D80-EF4C-4527-B68B-CB61A2FC00A7}" type="datetimeFigureOut">
              <a:rPr lang="en-US" smtClean="0"/>
              <a:t>9/8/2014</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B5D5E494-F62D-40DB-AB51-0AEBE7EB2BE2}"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3"/>
          </p:nvPr>
        </p:nvSpPr>
        <p:spPr/>
        <p:txBody>
          <a:bodyPr/>
          <a:lstStyle/>
          <a:p>
            <a:pPr marL="457200" indent="-457200" algn="l">
              <a:buFont typeface="+mj-lt"/>
              <a:buAutoNum type="arabicPeriod"/>
            </a:pPr>
            <a:r>
              <a:rPr lang="en-US" dirty="0" smtClean="0"/>
              <a:t>The class will be divided into reading groups. You MAY choose your own group as long as you are productive and on task!</a:t>
            </a:r>
          </a:p>
          <a:p>
            <a:pPr marL="457200" indent="-457200" algn="l">
              <a:buFont typeface="+mj-lt"/>
              <a:buAutoNum type="arabicPeriod"/>
            </a:pPr>
            <a:r>
              <a:rPr lang="en-US" dirty="0" smtClean="0"/>
              <a:t>Each group will decide on the novel they will read for SSR. You may all read the same novel, or you may choose a genre. </a:t>
            </a:r>
          </a:p>
          <a:p>
            <a:pPr marL="457200" indent="-457200" algn="l">
              <a:buFont typeface="+mj-lt"/>
              <a:buAutoNum type="arabicPeriod"/>
            </a:pPr>
            <a:r>
              <a:rPr lang="en-US" dirty="0" smtClean="0"/>
              <a:t>During class SSR time, you will read your novel and reflect in your writer’s notebook. There will be days when you will discuss your novel with your reading group or conference with Mrs. Lichocki. You will also be asked to complete various assignments/projects with your reading group. Participation is mandatory!</a:t>
            </a:r>
          </a:p>
          <a:p>
            <a:pPr marL="457200" indent="-457200" algn="l">
              <a:buFont typeface="+mj-lt"/>
              <a:buAutoNum type="arabicPeriod"/>
            </a:pPr>
            <a:r>
              <a:rPr lang="en-US" dirty="0" smtClean="0"/>
              <a:t>Novels are due </a:t>
            </a:r>
            <a:r>
              <a:rPr lang="en-US" smtClean="0"/>
              <a:t>by </a:t>
            </a:r>
            <a:r>
              <a:rPr lang="en-US" smtClean="0"/>
              <a:t>Monday</a:t>
            </a:r>
            <a:r>
              <a:rPr lang="en-US" smtClean="0"/>
              <a:t>, </a:t>
            </a:r>
            <a:r>
              <a:rPr lang="en-US" smtClean="0"/>
              <a:t>September </a:t>
            </a:r>
            <a:r>
              <a:rPr lang="en-US" smtClean="0"/>
              <a:t>15</a:t>
            </a:r>
            <a:r>
              <a:rPr lang="en-US" baseline="30000" smtClean="0"/>
              <a:t>th</a:t>
            </a:r>
            <a:r>
              <a:rPr lang="en-US" dirty="0" smtClean="0"/>
              <a:t>! This will be a SUMMATIVE grade of 10 points. </a:t>
            </a:r>
          </a:p>
          <a:p>
            <a:pPr marL="457200" indent="-457200" algn="l">
              <a:buFont typeface="+mj-lt"/>
              <a:buAutoNum type="arabicPeriod"/>
            </a:pPr>
            <a:endParaRPr lang="en-US" dirty="0"/>
          </a:p>
        </p:txBody>
      </p:sp>
      <p:sp>
        <p:nvSpPr>
          <p:cNvPr id="4" name="Title 3"/>
          <p:cNvSpPr>
            <a:spLocks noGrp="1"/>
          </p:cNvSpPr>
          <p:nvPr>
            <p:ph type="title"/>
          </p:nvPr>
        </p:nvSpPr>
        <p:spPr/>
        <p:txBody>
          <a:bodyPr/>
          <a:lstStyle/>
          <a:p>
            <a:r>
              <a:rPr lang="en-US" dirty="0" smtClean="0"/>
              <a:t>Literature Circles</a:t>
            </a:r>
            <a:br>
              <a:rPr lang="en-US" dirty="0" smtClean="0"/>
            </a:br>
            <a:r>
              <a:rPr lang="en-US" dirty="0" smtClean="0"/>
              <a:t>SSR+ </a:t>
            </a:r>
            <a:endParaRPr lang="en-US" dirty="0"/>
          </a:p>
        </p:txBody>
      </p:sp>
    </p:spTree>
    <p:extLst>
      <p:ext uri="{BB962C8B-B14F-4D97-AF65-F5344CB8AC3E}">
        <p14:creationId xmlns:p14="http://schemas.microsoft.com/office/powerpoint/2010/main" val="11277986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13</TotalTime>
  <Words>130</Words>
  <Application>Microsoft Office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BlackTie</vt:lpstr>
      <vt:lpstr>Literature Circles SSR+ </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Literature Circles SSR+</dc:title>
  <dc:creator>Windows User</dc:creator>
  <cp:lastModifiedBy>Windows User</cp:lastModifiedBy>
  <cp:revision>3</cp:revision>
  <dcterms:created xsi:type="dcterms:W3CDTF">2014-09-05T17:48:22Z</dcterms:created>
  <dcterms:modified xsi:type="dcterms:W3CDTF">2014-09-08T10:59:12Z</dcterms:modified>
</cp:coreProperties>
</file>