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DBEADB5-D0FC-4FD3-B05D-B0EED7FDD10E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78F7140-5D15-45A4-968A-24D5F2CEA99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EADB5-D0FC-4FD3-B05D-B0EED7FDD10E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140-5D15-45A4-968A-24D5F2CEA994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EADB5-D0FC-4FD3-B05D-B0EED7FDD10E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140-5D15-45A4-968A-24D5F2CEA994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EADB5-D0FC-4FD3-B05D-B0EED7FDD10E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140-5D15-45A4-968A-24D5F2CEA99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EADB5-D0FC-4FD3-B05D-B0EED7FDD10E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140-5D15-45A4-968A-24D5F2CEA99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EADB5-D0FC-4FD3-B05D-B0EED7FDD10E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140-5D15-45A4-968A-24D5F2CEA99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EADB5-D0FC-4FD3-B05D-B0EED7FDD10E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140-5D15-45A4-968A-24D5F2CEA994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EADB5-D0FC-4FD3-B05D-B0EED7FDD10E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140-5D15-45A4-968A-24D5F2CEA994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EADB5-D0FC-4FD3-B05D-B0EED7FDD10E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140-5D15-45A4-968A-24D5F2CEA9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EADB5-D0FC-4FD3-B05D-B0EED7FDD10E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140-5D15-45A4-968A-24D5F2CEA9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EADB5-D0FC-4FD3-B05D-B0EED7FDD10E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140-5D15-45A4-968A-24D5F2CEA9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9DBEADB5-D0FC-4FD3-B05D-B0EED7FDD10E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78F7140-5D15-45A4-968A-24D5F2CEA99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200" b="1" i="1" dirty="0" smtClean="0"/>
              <a:t>Directions: Give one example of each type of connection you made while reading the Article of the Week. Explain each connection using complete sentences. Make sure you are using textual evidence!</a:t>
            </a:r>
          </a:p>
          <a:p>
            <a:endParaRPr lang="en-US" b="1" dirty="0"/>
          </a:p>
          <a:p>
            <a:r>
              <a:rPr lang="en-US" b="1" dirty="0" smtClean="0"/>
              <a:t>Text to Text</a:t>
            </a:r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Text to Self</a:t>
            </a:r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Text to World</a:t>
            </a:r>
            <a:endParaRPr lang="en-US" b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1600" b="1" dirty="0" smtClean="0"/>
              <a:t>Martha Burch</a:t>
            </a:r>
            <a:br>
              <a:rPr lang="en-US" sz="1600" b="1" dirty="0" smtClean="0"/>
            </a:br>
            <a:r>
              <a:rPr lang="en-US" sz="1600" b="1" dirty="0" smtClean="0"/>
              <a:t>Mrs. Lichocki</a:t>
            </a:r>
            <a:br>
              <a:rPr lang="en-US" sz="1600" b="1" dirty="0" smtClean="0"/>
            </a:br>
            <a:r>
              <a:rPr lang="en-US" sz="1600" b="1" dirty="0" smtClean="0"/>
              <a:t>HR 1 LA 1</a:t>
            </a:r>
            <a:br>
              <a:rPr lang="en-US" sz="1600" b="1" dirty="0" smtClean="0"/>
            </a:br>
            <a:r>
              <a:rPr lang="en-US" sz="1600" b="1" dirty="0" smtClean="0"/>
              <a:t>10 September 2014	</a:t>
            </a:r>
            <a:r>
              <a:rPr lang="en-US" sz="1600" dirty="0" smtClean="0"/>
              <a:t>	</a:t>
            </a:r>
            <a:r>
              <a:rPr lang="en-US" sz="1600" b="1" dirty="0" smtClean="0"/>
              <a:t>          Article of the Week #1</a:t>
            </a:r>
            <a:br>
              <a:rPr lang="en-US" sz="1600" b="1" dirty="0" smtClean="0"/>
            </a:br>
            <a:r>
              <a:rPr lang="en-US" sz="1600" b="1" dirty="0"/>
              <a:t>	</a:t>
            </a:r>
            <a:r>
              <a:rPr lang="en-US" sz="1600" b="1" dirty="0" smtClean="0"/>
              <a:t>		“The Origins  of the Border Crisis”	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76011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Directions: Referencing Article of the Week #1, explain who the author’s intended audience is and what the author’s purpose for writing the article may be. </a:t>
            </a:r>
          </a:p>
          <a:p>
            <a:endParaRPr lang="en-US" i="1" dirty="0"/>
          </a:p>
          <a:p>
            <a:r>
              <a:rPr lang="en-US" b="1" u="sng" dirty="0" smtClean="0"/>
              <a:t>Audience</a:t>
            </a:r>
          </a:p>
          <a:p>
            <a:endParaRPr lang="en-US" b="1" u="sng" dirty="0"/>
          </a:p>
          <a:p>
            <a:endParaRPr lang="en-US" b="1" u="sng" dirty="0" smtClean="0"/>
          </a:p>
          <a:p>
            <a:r>
              <a:rPr lang="en-US" b="1" u="sng" dirty="0" smtClean="0"/>
              <a:t>Author’s Purpose</a:t>
            </a:r>
            <a:endParaRPr lang="en-US" b="1" u="sn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1400" b="1" dirty="0">
                <a:solidFill>
                  <a:srgbClr val="895D1D"/>
                </a:solidFill>
              </a:rPr>
              <a:t>Martha Burch</a:t>
            </a:r>
            <a:br>
              <a:rPr lang="en-US" sz="1400" b="1" dirty="0">
                <a:solidFill>
                  <a:srgbClr val="895D1D"/>
                </a:solidFill>
              </a:rPr>
            </a:br>
            <a:r>
              <a:rPr lang="en-US" sz="1400" b="1" dirty="0">
                <a:solidFill>
                  <a:srgbClr val="895D1D"/>
                </a:solidFill>
              </a:rPr>
              <a:t>Mrs. Lichocki</a:t>
            </a:r>
            <a:br>
              <a:rPr lang="en-US" sz="1400" b="1" dirty="0">
                <a:solidFill>
                  <a:srgbClr val="895D1D"/>
                </a:solidFill>
              </a:rPr>
            </a:br>
            <a:r>
              <a:rPr lang="en-US" sz="1400" b="1" dirty="0">
                <a:solidFill>
                  <a:srgbClr val="895D1D"/>
                </a:solidFill>
              </a:rPr>
              <a:t>HR 1 LA 1</a:t>
            </a:r>
            <a:br>
              <a:rPr lang="en-US" sz="1400" b="1" dirty="0">
                <a:solidFill>
                  <a:srgbClr val="895D1D"/>
                </a:solidFill>
              </a:rPr>
            </a:br>
            <a:r>
              <a:rPr lang="en-US" sz="1400" b="1" dirty="0" smtClean="0">
                <a:solidFill>
                  <a:srgbClr val="895D1D"/>
                </a:solidFill>
              </a:rPr>
              <a:t>11 September </a:t>
            </a:r>
            <a:r>
              <a:rPr lang="en-US" sz="1400" b="1" dirty="0">
                <a:solidFill>
                  <a:srgbClr val="895D1D"/>
                </a:solidFill>
              </a:rPr>
              <a:t>2014	</a:t>
            </a:r>
            <a:r>
              <a:rPr lang="en-US" sz="1400" dirty="0">
                <a:solidFill>
                  <a:srgbClr val="895D1D"/>
                </a:solidFill>
              </a:rPr>
              <a:t>	</a:t>
            </a:r>
            <a:r>
              <a:rPr lang="en-US" sz="1400" b="1" dirty="0">
                <a:solidFill>
                  <a:srgbClr val="895D1D"/>
                </a:solidFill>
              </a:rPr>
              <a:t>          Article of the Week #1</a:t>
            </a:r>
            <a:br>
              <a:rPr lang="en-US" sz="1400" b="1" dirty="0">
                <a:solidFill>
                  <a:srgbClr val="895D1D"/>
                </a:solidFill>
              </a:rPr>
            </a:br>
            <a:r>
              <a:rPr lang="en-US" sz="1400" b="1" dirty="0">
                <a:solidFill>
                  <a:srgbClr val="895D1D"/>
                </a:solidFill>
              </a:rPr>
              <a:t>			“The Origins  of the Border Crisis”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2406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198</TotalTime>
  <Words>80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Hardcover</vt:lpstr>
      <vt:lpstr>Martha Burch Mrs. Lichocki HR 1 LA 1 10 September 2014            Article of the Week #1    “The Origins  of the Border Crisis” </vt:lpstr>
      <vt:lpstr>Martha Burch Mrs. Lichocki HR 1 LA 1 11 September 2014            Article of the Week #1    “The Origins  of the Border Crisis”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Martha Burch Mrs. Lichocki HR 1 LA 1 10 September 2014  Article of the Week #1    “The Origins  of</dc:title>
  <dc:creator>Windows User</dc:creator>
  <cp:lastModifiedBy>Windows User</cp:lastModifiedBy>
  <cp:revision>5</cp:revision>
  <dcterms:created xsi:type="dcterms:W3CDTF">2014-09-10T12:54:49Z</dcterms:created>
  <dcterms:modified xsi:type="dcterms:W3CDTF">2014-09-10T16:13:33Z</dcterms:modified>
</cp:coreProperties>
</file>